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4" r:id="rId10"/>
    <p:sldId id="262"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4246C2-8F71-44EC-9F03-A77673935D06}" v="6" dt="2022-08-31T04:33:39.4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rgeant-Crowe Charlie" userId="287d8de2-3ec0-4d8c-a7ba-216c2ee2cc15" providerId="ADAL" clId="{9B4246C2-8F71-44EC-9F03-A77673935D06}"/>
    <pc:docChg chg="undo custSel addSld delSld modSld">
      <pc:chgData name="Sergeant-Crowe Charlie" userId="287d8de2-3ec0-4d8c-a7ba-216c2ee2cc15" providerId="ADAL" clId="{9B4246C2-8F71-44EC-9F03-A77673935D06}" dt="2022-09-06T03:00:50.575" v="2872" actId="26606"/>
      <pc:docMkLst>
        <pc:docMk/>
      </pc:docMkLst>
      <pc:sldChg chg="modSp mod">
        <pc:chgData name="Sergeant-Crowe Charlie" userId="287d8de2-3ec0-4d8c-a7ba-216c2ee2cc15" providerId="ADAL" clId="{9B4246C2-8F71-44EC-9F03-A77673935D06}" dt="2022-09-01T23:28:41.567" v="2119" actId="20577"/>
        <pc:sldMkLst>
          <pc:docMk/>
          <pc:sldMk cId="3560662930" sldId="256"/>
        </pc:sldMkLst>
        <pc:spChg chg="mod">
          <ac:chgData name="Sergeant-Crowe Charlie" userId="287d8de2-3ec0-4d8c-a7ba-216c2ee2cc15" providerId="ADAL" clId="{9B4246C2-8F71-44EC-9F03-A77673935D06}" dt="2022-09-01T23:28:41.567" v="2119" actId="20577"/>
          <ac:spMkLst>
            <pc:docMk/>
            <pc:sldMk cId="3560662930" sldId="256"/>
            <ac:spMk id="3" creationId="{94D20D19-B76E-1FA5-2383-97140C120B90}"/>
          </ac:spMkLst>
        </pc:spChg>
      </pc:sldChg>
      <pc:sldChg chg="addSp delSp modSp mod setBg">
        <pc:chgData name="Sergeant-Crowe Charlie" userId="287d8de2-3ec0-4d8c-a7ba-216c2ee2cc15" providerId="ADAL" clId="{9B4246C2-8F71-44EC-9F03-A77673935D06}" dt="2022-08-31T04:33:51.718" v="1311" actId="26606"/>
        <pc:sldMkLst>
          <pc:docMk/>
          <pc:sldMk cId="1959015499" sldId="258"/>
        </pc:sldMkLst>
        <pc:spChg chg="mod">
          <ac:chgData name="Sergeant-Crowe Charlie" userId="287d8de2-3ec0-4d8c-a7ba-216c2ee2cc15" providerId="ADAL" clId="{9B4246C2-8F71-44EC-9F03-A77673935D06}" dt="2022-08-31T04:33:51.718" v="1311" actId="26606"/>
          <ac:spMkLst>
            <pc:docMk/>
            <pc:sldMk cId="1959015499" sldId="258"/>
            <ac:spMk id="2" creationId="{28978ECE-1F90-DDC8-88E5-D820EF8DD4AA}"/>
          </ac:spMkLst>
        </pc:spChg>
        <pc:spChg chg="mod">
          <ac:chgData name="Sergeant-Crowe Charlie" userId="287d8de2-3ec0-4d8c-a7ba-216c2ee2cc15" providerId="ADAL" clId="{9B4246C2-8F71-44EC-9F03-A77673935D06}" dt="2022-08-31T04:33:51.718" v="1311" actId="26606"/>
          <ac:spMkLst>
            <pc:docMk/>
            <pc:sldMk cId="1959015499" sldId="258"/>
            <ac:spMk id="3" creationId="{8A812067-B9C2-AE9F-AD32-1C95AE7B55FD}"/>
          </ac:spMkLst>
        </pc:spChg>
        <pc:spChg chg="add del">
          <ac:chgData name="Sergeant-Crowe Charlie" userId="287d8de2-3ec0-4d8c-a7ba-216c2ee2cc15" providerId="ADAL" clId="{9B4246C2-8F71-44EC-9F03-A77673935D06}" dt="2022-08-31T04:14:48.035" v="566" actId="26606"/>
          <ac:spMkLst>
            <pc:docMk/>
            <pc:sldMk cId="1959015499" sldId="258"/>
            <ac:spMk id="1031" creationId="{3CD9DF72-87A3-404E-A828-84CBF11A8303}"/>
          </ac:spMkLst>
        </pc:spChg>
        <pc:spChg chg="add del">
          <ac:chgData name="Sergeant-Crowe Charlie" userId="287d8de2-3ec0-4d8c-a7ba-216c2ee2cc15" providerId="ADAL" clId="{9B4246C2-8F71-44EC-9F03-A77673935D06}" dt="2022-08-31T04:33:51.718" v="1311" actId="26606"/>
          <ac:spMkLst>
            <pc:docMk/>
            <pc:sldMk cId="1959015499" sldId="258"/>
            <ac:spMk id="1035" creationId="{45D37F4E-DDB4-456B-97E0-9937730A039F}"/>
          </ac:spMkLst>
        </pc:spChg>
        <pc:spChg chg="add del">
          <ac:chgData name="Sergeant-Crowe Charlie" userId="287d8de2-3ec0-4d8c-a7ba-216c2ee2cc15" providerId="ADAL" clId="{9B4246C2-8F71-44EC-9F03-A77673935D06}" dt="2022-08-31T04:33:51.718" v="1311" actId="26606"/>
          <ac:spMkLst>
            <pc:docMk/>
            <pc:sldMk cId="1959015499" sldId="258"/>
            <ac:spMk id="1036" creationId="{B2DD41CD-8F47-4F56-AD12-4E2FF7696987}"/>
          </ac:spMkLst>
        </pc:spChg>
        <pc:spChg chg="add">
          <ac:chgData name="Sergeant-Crowe Charlie" userId="287d8de2-3ec0-4d8c-a7ba-216c2ee2cc15" providerId="ADAL" clId="{9B4246C2-8F71-44EC-9F03-A77673935D06}" dt="2022-08-31T04:33:51.718" v="1311" actId="26606"/>
          <ac:spMkLst>
            <pc:docMk/>
            <pc:sldMk cId="1959015499" sldId="258"/>
            <ac:spMk id="1041" creationId="{743AA782-23D1-4521-8CAD-47662984AA08}"/>
          </ac:spMkLst>
        </pc:spChg>
        <pc:spChg chg="add">
          <ac:chgData name="Sergeant-Crowe Charlie" userId="287d8de2-3ec0-4d8c-a7ba-216c2ee2cc15" providerId="ADAL" clId="{9B4246C2-8F71-44EC-9F03-A77673935D06}" dt="2022-08-31T04:33:51.718" v="1311" actId="26606"/>
          <ac:spMkLst>
            <pc:docMk/>
            <pc:sldMk cId="1959015499" sldId="258"/>
            <ac:spMk id="1043" creationId="{71877DBC-BB60-40F0-AC93-2ACDBAAE60CE}"/>
          </ac:spMkLst>
        </pc:spChg>
        <pc:picChg chg="add mod ord">
          <ac:chgData name="Sergeant-Crowe Charlie" userId="287d8de2-3ec0-4d8c-a7ba-216c2ee2cc15" providerId="ADAL" clId="{9B4246C2-8F71-44EC-9F03-A77673935D06}" dt="2022-08-31T04:33:51.718" v="1311" actId="26606"/>
          <ac:picMkLst>
            <pc:docMk/>
            <pc:sldMk cId="1959015499" sldId="258"/>
            <ac:picMk id="1026" creationId="{F53D0B31-5E3F-1EDE-12C6-604CAFC3502A}"/>
          </ac:picMkLst>
        </pc:picChg>
        <pc:cxnChg chg="add del">
          <ac:chgData name="Sergeant-Crowe Charlie" userId="287d8de2-3ec0-4d8c-a7ba-216c2ee2cc15" providerId="ADAL" clId="{9B4246C2-8F71-44EC-9F03-A77673935D06}" dt="2022-08-31T04:14:48.035" v="566" actId="26606"/>
          <ac:cxnSpMkLst>
            <pc:docMk/>
            <pc:sldMk cId="1959015499" sldId="258"/>
            <ac:cxnSpMk id="1033" creationId="{20E3A342-4D61-4E3F-AF90-1AB42AEB96CC}"/>
          </ac:cxnSpMkLst>
        </pc:cxnChg>
      </pc:sldChg>
      <pc:sldChg chg="addSp delSp modSp new mod setBg">
        <pc:chgData name="Sergeant-Crowe Charlie" userId="287d8de2-3ec0-4d8c-a7ba-216c2ee2cc15" providerId="ADAL" clId="{9B4246C2-8F71-44EC-9F03-A77673935D06}" dt="2022-08-31T04:33:24.278" v="1308" actId="26606"/>
        <pc:sldMkLst>
          <pc:docMk/>
          <pc:sldMk cId="1339179854" sldId="259"/>
        </pc:sldMkLst>
        <pc:spChg chg="mod">
          <ac:chgData name="Sergeant-Crowe Charlie" userId="287d8de2-3ec0-4d8c-a7ba-216c2ee2cc15" providerId="ADAL" clId="{9B4246C2-8F71-44EC-9F03-A77673935D06}" dt="2022-08-31T04:33:24.278" v="1308" actId="26606"/>
          <ac:spMkLst>
            <pc:docMk/>
            <pc:sldMk cId="1339179854" sldId="259"/>
            <ac:spMk id="2" creationId="{067DB0CE-791D-4A8B-89AD-D49BB1980A4A}"/>
          </ac:spMkLst>
        </pc:spChg>
        <pc:spChg chg="mod ord">
          <ac:chgData name="Sergeant-Crowe Charlie" userId="287d8de2-3ec0-4d8c-a7ba-216c2ee2cc15" providerId="ADAL" clId="{9B4246C2-8F71-44EC-9F03-A77673935D06}" dt="2022-08-31T04:33:24.278" v="1308" actId="26606"/>
          <ac:spMkLst>
            <pc:docMk/>
            <pc:sldMk cId="1339179854" sldId="259"/>
            <ac:spMk id="3" creationId="{93399279-FAEB-0171-4161-65166008D66C}"/>
          </ac:spMkLst>
        </pc:spChg>
        <pc:spChg chg="add del">
          <ac:chgData name="Sergeant-Crowe Charlie" userId="287d8de2-3ec0-4d8c-a7ba-216c2ee2cc15" providerId="ADAL" clId="{9B4246C2-8F71-44EC-9F03-A77673935D06}" dt="2022-08-31T04:33:23.506" v="1305" actId="26606"/>
          <ac:spMkLst>
            <pc:docMk/>
            <pc:sldMk cId="1339179854" sldId="259"/>
            <ac:spMk id="2055" creationId="{86C7B4A1-154A-4DF0-AC46-F88D75A2E0FD}"/>
          </ac:spMkLst>
        </pc:spChg>
        <pc:spChg chg="add del">
          <ac:chgData name="Sergeant-Crowe Charlie" userId="287d8de2-3ec0-4d8c-a7ba-216c2ee2cc15" providerId="ADAL" clId="{9B4246C2-8F71-44EC-9F03-A77673935D06}" dt="2022-08-31T04:33:24.259" v="1307" actId="26606"/>
          <ac:spMkLst>
            <pc:docMk/>
            <pc:sldMk cId="1339179854" sldId="259"/>
            <ac:spMk id="2057" creationId="{21540236-BFD5-4A9D-8840-4703E7F76825}"/>
          </ac:spMkLst>
        </pc:spChg>
        <pc:spChg chg="add del">
          <ac:chgData name="Sergeant-Crowe Charlie" userId="287d8de2-3ec0-4d8c-a7ba-216c2ee2cc15" providerId="ADAL" clId="{9B4246C2-8F71-44EC-9F03-A77673935D06}" dt="2022-08-31T04:33:24.259" v="1307" actId="26606"/>
          <ac:spMkLst>
            <pc:docMk/>
            <pc:sldMk cId="1339179854" sldId="259"/>
            <ac:spMk id="2058" creationId="{2C61293E-6EBE-43EF-A52C-9BEBFD7679D4}"/>
          </ac:spMkLst>
        </pc:spChg>
        <pc:spChg chg="add">
          <ac:chgData name="Sergeant-Crowe Charlie" userId="287d8de2-3ec0-4d8c-a7ba-216c2ee2cc15" providerId="ADAL" clId="{9B4246C2-8F71-44EC-9F03-A77673935D06}" dt="2022-08-31T04:33:24.278" v="1308" actId="26606"/>
          <ac:spMkLst>
            <pc:docMk/>
            <pc:sldMk cId="1339179854" sldId="259"/>
            <ac:spMk id="2060" creationId="{45D37F4E-DDB4-456B-97E0-9937730A039F}"/>
          </ac:spMkLst>
        </pc:spChg>
        <pc:spChg chg="add">
          <ac:chgData name="Sergeant-Crowe Charlie" userId="287d8de2-3ec0-4d8c-a7ba-216c2ee2cc15" providerId="ADAL" clId="{9B4246C2-8F71-44EC-9F03-A77673935D06}" dt="2022-08-31T04:33:24.278" v="1308" actId="26606"/>
          <ac:spMkLst>
            <pc:docMk/>
            <pc:sldMk cId="1339179854" sldId="259"/>
            <ac:spMk id="2061" creationId="{B2DD41CD-8F47-4F56-AD12-4E2FF7696987}"/>
          </ac:spMkLst>
        </pc:spChg>
        <pc:picChg chg="add mod ord">
          <ac:chgData name="Sergeant-Crowe Charlie" userId="287d8de2-3ec0-4d8c-a7ba-216c2ee2cc15" providerId="ADAL" clId="{9B4246C2-8F71-44EC-9F03-A77673935D06}" dt="2022-08-31T04:33:24.278" v="1308" actId="26606"/>
          <ac:picMkLst>
            <pc:docMk/>
            <pc:sldMk cId="1339179854" sldId="259"/>
            <ac:picMk id="2050" creationId="{8F7764CB-995B-D0F9-AF68-3896547CB163}"/>
          </ac:picMkLst>
        </pc:picChg>
      </pc:sldChg>
      <pc:sldChg chg="addSp modSp new mod setBg">
        <pc:chgData name="Sergeant-Crowe Charlie" userId="287d8de2-3ec0-4d8c-a7ba-216c2ee2cc15" providerId="ADAL" clId="{9B4246C2-8F71-44EC-9F03-A77673935D06}" dt="2022-09-01T23:24:05.283" v="2079" actId="20577"/>
        <pc:sldMkLst>
          <pc:docMk/>
          <pc:sldMk cId="3580044677" sldId="260"/>
        </pc:sldMkLst>
        <pc:spChg chg="mod">
          <ac:chgData name="Sergeant-Crowe Charlie" userId="287d8de2-3ec0-4d8c-a7ba-216c2ee2cc15" providerId="ADAL" clId="{9B4246C2-8F71-44EC-9F03-A77673935D06}" dt="2022-08-31T04:33:42.272" v="1310" actId="26606"/>
          <ac:spMkLst>
            <pc:docMk/>
            <pc:sldMk cId="3580044677" sldId="260"/>
            <ac:spMk id="2" creationId="{6E94A152-A455-6998-94F1-62049AFD65F7}"/>
          </ac:spMkLst>
        </pc:spChg>
        <pc:spChg chg="mod">
          <ac:chgData name="Sergeant-Crowe Charlie" userId="287d8de2-3ec0-4d8c-a7ba-216c2ee2cc15" providerId="ADAL" clId="{9B4246C2-8F71-44EC-9F03-A77673935D06}" dt="2022-09-01T23:24:05.283" v="2079" actId="20577"/>
          <ac:spMkLst>
            <pc:docMk/>
            <pc:sldMk cId="3580044677" sldId="260"/>
            <ac:spMk id="3" creationId="{BDF2B2F7-487E-14B1-3368-4893F42B0919}"/>
          </ac:spMkLst>
        </pc:spChg>
        <pc:spChg chg="add">
          <ac:chgData name="Sergeant-Crowe Charlie" userId="287d8de2-3ec0-4d8c-a7ba-216c2ee2cc15" providerId="ADAL" clId="{9B4246C2-8F71-44EC-9F03-A77673935D06}" dt="2022-08-31T04:33:42.272" v="1310" actId="26606"/>
          <ac:spMkLst>
            <pc:docMk/>
            <pc:sldMk cId="3580044677" sldId="260"/>
            <ac:spMk id="3079" creationId="{2B97F24A-32CE-4C1C-A50D-3016B394DCFB}"/>
          </ac:spMkLst>
        </pc:spChg>
        <pc:spChg chg="add">
          <ac:chgData name="Sergeant-Crowe Charlie" userId="287d8de2-3ec0-4d8c-a7ba-216c2ee2cc15" providerId="ADAL" clId="{9B4246C2-8F71-44EC-9F03-A77673935D06}" dt="2022-08-31T04:33:42.272" v="1310" actId="26606"/>
          <ac:spMkLst>
            <pc:docMk/>
            <pc:sldMk cId="3580044677" sldId="260"/>
            <ac:spMk id="3081" creationId="{CD8B4F24-440B-49E9-B85D-733523DC064B}"/>
          </ac:spMkLst>
        </pc:spChg>
        <pc:picChg chg="add mod">
          <ac:chgData name="Sergeant-Crowe Charlie" userId="287d8de2-3ec0-4d8c-a7ba-216c2ee2cc15" providerId="ADAL" clId="{9B4246C2-8F71-44EC-9F03-A77673935D06}" dt="2022-08-31T04:33:42.272" v="1310" actId="26606"/>
          <ac:picMkLst>
            <pc:docMk/>
            <pc:sldMk cId="3580044677" sldId="260"/>
            <ac:picMk id="3074" creationId="{0BB96CC7-8F57-CDE4-B5BE-2020A2379291}"/>
          </ac:picMkLst>
        </pc:picChg>
      </pc:sldChg>
      <pc:sldChg chg="modSp new del mod">
        <pc:chgData name="Sergeant-Crowe Charlie" userId="287d8de2-3ec0-4d8c-a7ba-216c2ee2cc15" providerId="ADAL" clId="{9B4246C2-8F71-44EC-9F03-A77673935D06}" dt="2022-09-01T23:09:37.850" v="1700" actId="2696"/>
        <pc:sldMkLst>
          <pc:docMk/>
          <pc:sldMk cId="167107056" sldId="261"/>
        </pc:sldMkLst>
        <pc:spChg chg="mod">
          <ac:chgData name="Sergeant-Crowe Charlie" userId="287d8de2-3ec0-4d8c-a7ba-216c2ee2cc15" providerId="ADAL" clId="{9B4246C2-8F71-44EC-9F03-A77673935D06}" dt="2022-08-31T04:23:16.548" v="627" actId="5793"/>
          <ac:spMkLst>
            <pc:docMk/>
            <pc:sldMk cId="167107056" sldId="261"/>
            <ac:spMk id="2" creationId="{2C8EE458-20D0-949A-DAA4-CE1B24C4F5C2}"/>
          </ac:spMkLst>
        </pc:spChg>
        <pc:spChg chg="mod">
          <ac:chgData name="Sergeant-Crowe Charlie" userId="287d8de2-3ec0-4d8c-a7ba-216c2ee2cc15" providerId="ADAL" clId="{9B4246C2-8F71-44EC-9F03-A77673935D06}" dt="2022-09-01T23:09:22.599" v="1699" actId="20577"/>
          <ac:spMkLst>
            <pc:docMk/>
            <pc:sldMk cId="167107056" sldId="261"/>
            <ac:spMk id="3" creationId="{91E41ABA-3A71-78F9-93BA-EA62E87E4264}"/>
          </ac:spMkLst>
        </pc:spChg>
      </pc:sldChg>
      <pc:sldChg chg="addSp modSp new mod setBg">
        <pc:chgData name="Sergeant-Crowe Charlie" userId="287d8de2-3ec0-4d8c-a7ba-216c2ee2cc15" providerId="ADAL" clId="{9B4246C2-8F71-44EC-9F03-A77673935D06}" dt="2022-09-06T02:52:52.624" v="2424" actId="20577"/>
        <pc:sldMkLst>
          <pc:docMk/>
          <pc:sldMk cId="1181279614" sldId="262"/>
        </pc:sldMkLst>
        <pc:spChg chg="mod">
          <ac:chgData name="Sergeant-Crowe Charlie" userId="287d8de2-3ec0-4d8c-a7ba-216c2ee2cc15" providerId="ADAL" clId="{9B4246C2-8F71-44EC-9F03-A77673935D06}" dt="2022-09-01T23:13:41.499" v="1961" actId="26606"/>
          <ac:spMkLst>
            <pc:docMk/>
            <pc:sldMk cId="1181279614" sldId="262"/>
            <ac:spMk id="2" creationId="{970024BA-393F-B448-2BB6-B0FF8D87FEC2}"/>
          </ac:spMkLst>
        </pc:spChg>
        <pc:spChg chg="mod">
          <ac:chgData name="Sergeant-Crowe Charlie" userId="287d8de2-3ec0-4d8c-a7ba-216c2ee2cc15" providerId="ADAL" clId="{9B4246C2-8F71-44EC-9F03-A77673935D06}" dt="2022-09-06T02:52:52.624" v="2424" actId="20577"/>
          <ac:spMkLst>
            <pc:docMk/>
            <pc:sldMk cId="1181279614" sldId="262"/>
            <ac:spMk id="3" creationId="{35152995-AFFF-DCD3-F5F2-C26D1B90E9E6}"/>
          </ac:spMkLst>
        </pc:spChg>
        <pc:picChg chg="add">
          <ac:chgData name="Sergeant-Crowe Charlie" userId="287d8de2-3ec0-4d8c-a7ba-216c2ee2cc15" providerId="ADAL" clId="{9B4246C2-8F71-44EC-9F03-A77673935D06}" dt="2022-09-01T23:13:41.499" v="1961" actId="26606"/>
          <ac:picMkLst>
            <pc:docMk/>
            <pc:sldMk cId="1181279614" sldId="262"/>
            <ac:picMk id="5" creationId="{9CB57B92-184D-6A28-48DE-29371A592575}"/>
          </ac:picMkLst>
        </pc:picChg>
        <pc:cxnChg chg="add">
          <ac:chgData name="Sergeant-Crowe Charlie" userId="287d8de2-3ec0-4d8c-a7ba-216c2ee2cc15" providerId="ADAL" clId="{9B4246C2-8F71-44EC-9F03-A77673935D06}" dt="2022-09-01T23:13:41.499" v="1961" actId="26606"/>
          <ac:cxnSpMkLst>
            <pc:docMk/>
            <pc:sldMk cId="1181279614" sldId="262"/>
            <ac:cxnSpMk id="9" creationId="{A7F400EE-A8A5-48AF-B4D6-291B52C6F0B0}"/>
          </ac:cxnSpMkLst>
        </pc:cxnChg>
      </pc:sldChg>
      <pc:sldChg chg="addSp delSp modSp new mod setBg">
        <pc:chgData name="Sergeant-Crowe Charlie" userId="287d8de2-3ec0-4d8c-a7ba-216c2ee2cc15" providerId="ADAL" clId="{9B4246C2-8F71-44EC-9F03-A77673935D06}" dt="2022-09-01T23:17:37.094" v="2072" actId="313"/>
        <pc:sldMkLst>
          <pc:docMk/>
          <pc:sldMk cId="571880300" sldId="263"/>
        </pc:sldMkLst>
        <pc:spChg chg="mod">
          <ac:chgData name="Sergeant-Crowe Charlie" userId="287d8de2-3ec0-4d8c-a7ba-216c2ee2cc15" providerId="ADAL" clId="{9B4246C2-8F71-44EC-9F03-A77673935D06}" dt="2022-09-01T23:13:36.744" v="1960" actId="26606"/>
          <ac:spMkLst>
            <pc:docMk/>
            <pc:sldMk cId="571880300" sldId="263"/>
            <ac:spMk id="2" creationId="{1CCCE8B6-18EF-9348-2780-128425D23324}"/>
          </ac:spMkLst>
        </pc:spChg>
        <pc:spChg chg="mod">
          <ac:chgData name="Sergeant-Crowe Charlie" userId="287d8de2-3ec0-4d8c-a7ba-216c2ee2cc15" providerId="ADAL" clId="{9B4246C2-8F71-44EC-9F03-A77673935D06}" dt="2022-09-01T23:17:37.094" v="2072" actId="313"/>
          <ac:spMkLst>
            <pc:docMk/>
            <pc:sldMk cId="571880300" sldId="263"/>
            <ac:spMk id="3" creationId="{BC63B249-28E8-2695-0A7B-3FF5DC6BA39B}"/>
          </ac:spMkLst>
        </pc:spChg>
        <pc:spChg chg="add del">
          <ac:chgData name="Sergeant-Crowe Charlie" userId="287d8de2-3ec0-4d8c-a7ba-216c2ee2cc15" providerId="ADAL" clId="{9B4246C2-8F71-44EC-9F03-A77673935D06}" dt="2022-09-01T23:13:36.740" v="1959" actId="26606"/>
          <ac:spMkLst>
            <pc:docMk/>
            <pc:sldMk cId="571880300" sldId="263"/>
            <ac:spMk id="8" creationId="{18873D23-2DCF-4B31-A009-95721C06E8E1}"/>
          </ac:spMkLst>
        </pc:spChg>
        <pc:spChg chg="add del">
          <ac:chgData name="Sergeant-Crowe Charlie" userId="287d8de2-3ec0-4d8c-a7ba-216c2ee2cc15" providerId="ADAL" clId="{9B4246C2-8F71-44EC-9F03-A77673935D06}" dt="2022-09-01T23:13:36.740" v="1959" actId="26606"/>
          <ac:spMkLst>
            <pc:docMk/>
            <pc:sldMk cId="571880300" sldId="263"/>
            <ac:spMk id="10" creationId="{C13EF075-D4EF-4929-ADBC-91B27DA19955}"/>
          </ac:spMkLst>
        </pc:spChg>
        <pc:spChg chg="add">
          <ac:chgData name="Sergeant-Crowe Charlie" userId="287d8de2-3ec0-4d8c-a7ba-216c2ee2cc15" providerId="ADAL" clId="{9B4246C2-8F71-44EC-9F03-A77673935D06}" dt="2022-09-01T23:13:36.744" v="1960" actId="26606"/>
          <ac:spMkLst>
            <pc:docMk/>
            <pc:sldMk cId="571880300" sldId="263"/>
            <ac:spMk id="18" creationId="{C2554CA6-288E-4202-BC52-2E5A8F0C0AED}"/>
          </ac:spMkLst>
        </pc:spChg>
        <pc:spChg chg="add">
          <ac:chgData name="Sergeant-Crowe Charlie" userId="287d8de2-3ec0-4d8c-a7ba-216c2ee2cc15" providerId="ADAL" clId="{9B4246C2-8F71-44EC-9F03-A77673935D06}" dt="2022-09-01T23:13:36.744" v="1960" actId="26606"/>
          <ac:spMkLst>
            <pc:docMk/>
            <pc:sldMk cId="571880300" sldId="263"/>
            <ac:spMk id="19" creationId="{B10BB131-AC8E-4A8E-A5D1-36260F720C3B}"/>
          </ac:spMkLst>
        </pc:spChg>
        <pc:spChg chg="add">
          <ac:chgData name="Sergeant-Crowe Charlie" userId="287d8de2-3ec0-4d8c-a7ba-216c2ee2cc15" providerId="ADAL" clId="{9B4246C2-8F71-44EC-9F03-A77673935D06}" dt="2022-09-01T23:13:36.744" v="1960" actId="26606"/>
          <ac:spMkLst>
            <pc:docMk/>
            <pc:sldMk cId="571880300" sldId="263"/>
            <ac:spMk id="20" creationId="{5B7778FC-632E-4DCA-A7CB-0D7731CCF970}"/>
          </ac:spMkLst>
        </pc:spChg>
        <pc:spChg chg="add">
          <ac:chgData name="Sergeant-Crowe Charlie" userId="287d8de2-3ec0-4d8c-a7ba-216c2ee2cc15" providerId="ADAL" clId="{9B4246C2-8F71-44EC-9F03-A77673935D06}" dt="2022-09-01T23:13:36.744" v="1960" actId="26606"/>
          <ac:spMkLst>
            <pc:docMk/>
            <pc:sldMk cId="571880300" sldId="263"/>
            <ac:spMk id="21" creationId="{FA23A907-97FB-4A8F-880A-DD77401C4296}"/>
          </ac:spMkLst>
        </pc:spChg>
        <pc:grpChg chg="add del">
          <ac:chgData name="Sergeant-Crowe Charlie" userId="287d8de2-3ec0-4d8c-a7ba-216c2ee2cc15" providerId="ADAL" clId="{9B4246C2-8F71-44EC-9F03-A77673935D06}" dt="2022-09-01T23:13:36.740" v="1959" actId="26606"/>
          <ac:grpSpMkLst>
            <pc:docMk/>
            <pc:sldMk cId="571880300" sldId="263"/>
            <ac:grpSpMk id="12" creationId="{DAA26DFA-AAB2-4973-9C17-16D587C7B198}"/>
          </ac:grpSpMkLst>
        </pc:grpChg>
      </pc:sldChg>
      <pc:sldChg chg="addSp delSp modSp new mod setBg">
        <pc:chgData name="Sergeant-Crowe Charlie" userId="287d8de2-3ec0-4d8c-a7ba-216c2ee2cc15" providerId="ADAL" clId="{9B4246C2-8F71-44EC-9F03-A77673935D06}" dt="2022-09-06T03:00:50.575" v="2872" actId="26606"/>
        <pc:sldMkLst>
          <pc:docMk/>
          <pc:sldMk cId="3906550847" sldId="264"/>
        </pc:sldMkLst>
        <pc:spChg chg="mod">
          <ac:chgData name="Sergeant-Crowe Charlie" userId="287d8de2-3ec0-4d8c-a7ba-216c2ee2cc15" providerId="ADAL" clId="{9B4246C2-8F71-44EC-9F03-A77673935D06}" dt="2022-09-06T03:00:50.575" v="2872" actId="26606"/>
          <ac:spMkLst>
            <pc:docMk/>
            <pc:sldMk cId="3906550847" sldId="264"/>
            <ac:spMk id="2" creationId="{6CE7A2F0-7C49-38D6-0370-057E3D6929B8}"/>
          </ac:spMkLst>
        </pc:spChg>
        <pc:spChg chg="mod">
          <ac:chgData name="Sergeant-Crowe Charlie" userId="287d8de2-3ec0-4d8c-a7ba-216c2ee2cc15" providerId="ADAL" clId="{9B4246C2-8F71-44EC-9F03-A77673935D06}" dt="2022-09-06T03:00:50.575" v="2872" actId="26606"/>
          <ac:spMkLst>
            <pc:docMk/>
            <pc:sldMk cId="3906550847" sldId="264"/>
            <ac:spMk id="3" creationId="{F0C74ABA-7123-C518-A3AA-BD1A83356709}"/>
          </ac:spMkLst>
        </pc:spChg>
        <pc:spChg chg="add del">
          <ac:chgData name="Sergeant-Crowe Charlie" userId="287d8de2-3ec0-4d8c-a7ba-216c2ee2cc15" providerId="ADAL" clId="{9B4246C2-8F71-44EC-9F03-A77673935D06}" dt="2022-09-06T02:56:46.155" v="2577" actId="26606"/>
          <ac:spMkLst>
            <pc:docMk/>
            <pc:sldMk cId="3906550847" sldId="264"/>
            <ac:spMk id="8" creationId="{76EFD3D9-44F0-4267-BCC1-1613E79D8274}"/>
          </ac:spMkLst>
        </pc:spChg>
        <pc:spChg chg="add del">
          <ac:chgData name="Sergeant-Crowe Charlie" userId="287d8de2-3ec0-4d8c-a7ba-216c2ee2cc15" providerId="ADAL" clId="{9B4246C2-8F71-44EC-9F03-A77673935D06}" dt="2022-09-06T02:56:46.155" v="2577" actId="26606"/>
          <ac:spMkLst>
            <pc:docMk/>
            <pc:sldMk cId="3906550847" sldId="264"/>
            <ac:spMk id="10" creationId="{A779A851-95D6-41AF-937A-B0E4B7F6FA8D}"/>
          </ac:spMkLst>
        </pc:spChg>
        <pc:spChg chg="add del">
          <ac:chgData name="Sergeant-Crowe Charlie" userId="287d8de2-3ec0-4d8c-a7ba-216c2ee2cc15" providerId="ADAL" clId="{9B4246C2-8F71-44EC-9F03-A77673935D06}" dt="2022-09-06T02:56:46.155" v="2577" actId="26606"/>
          <ac:spMkLst>
            <pc:docMk/>
            <pc:sldMk cId="3906550847" sldId="264"/>
            <ac:spMk id="12" creationId="{953FB2E7-B6CB-429C-81EB-D9516D6D5C8D}"/>
          </ac:spMkLst>
        </pc:spChg>
        <pc:spChg chg="add del">
          <ac:chgData name="Sergeant-Crowe Charlie" userId="287d8de2-3ec0-4d8c-a7ba-216c2ee2cc15" providerId="ADAL" clId="{9B4246C2-8F71-44EC-9F03-A77673935D06}" dt="2022-09-06T02:56:46.155" v="2577" actId="26606"/>
          <ac:spMkLst>
            <pc:docMk/>
            <pc:sldMk cId="3906550847" sldId="264"/>
            <ac:spMk id="14" creationId="{2EC40DB1-B719-4A13-9A4D-0966B4B27866}"/>
          </ac:spMkLst>
        </pc:spChg>
        <pc:spChg chg="add del">
          <ac:chgData name="Sergeant-Crowe Charlie" userId="287d8de2-3ec0-4d8c-a7ba-216c2ee2cc15" providerId="ADAL" clId="{9B4246C2-8F71-44EC-9F03-A77673935D06}" dt="2022-09-06T02:56:46.155" v="2577" actId="26606"/>
          <ac:spMkLst>
            <pc:docMk/>
            <pc:sldMk cId="3906550847" sldId="264"/>
            <ac:spMk id="16" creationId="{82211336-CFF3-412D-868A-6679C1004C45}"/>
          </ac:spMkLst>
        </pc:spChg>
        <pc:spChg chg="add del">
          <ac:chgData name="Sergeant-Crowe Charlie" userId="287d8de2-3ec0-4d8c-a7ba-216c2ee2cc15" providerId="ADAL" clId="{9B4246C2-8F71-44EC-9F03-A77673935D06}" dt="2022-09-06T02:56:48.243" v="2579" actId="26606"/>
          <ac:spMkLst>
            <pc:docMk/>
            <pc:sldMk cId="3906550847" sldId="264"/>
            <ac:spMk id="18" creationId="{14E91B64-9FCC-451E-AFB4-A827D6329367}"/>
          </ac:spMkLst>
        </pc:spChg>
        <pc:spChg chg="add del">
          <ac:chgData name="Sergeant-Crowe Charlie" userId="287d8de2-3ec0-4d8c-a7ba-216c2ee2cc15" providerId="ADAL" clId="{9B4246C2-8F71-44EC-9F03-A77673935D06}" dt="2022-09-06T02:56:48.243" v="2579" actId="26606"/>
          <ac:spMkLst>
            <pc:docMk/>
            <pc:sldMk cId="3906550847" sldId="264"/>
            <ac:spMk id="19" creationId="{827B839B-9ADE-406B-8590-F1CAEDED45A1}"/>
          </ac:spMkLst>
        </pc:spChg>
        <pc:spChg chg="add del">
          <ac:chgData name="Sergeant-Crowe Charlie" userId="287d8de2-3ec0-4d8c-a7ba-216c2ee2cc15" providerId="ADAL" clId="{9B4246C2-8F71-44EC-9F03-A77673935D06}" dt="2022-09-06T02:56:48.243" v="2579" actId="26606"/>
          <ac:spMkLst>
            <pc:docMk/>
            <pc:sldMk cId="3906550847" sldId="264"/>
            <ac:spMk id="20" creationId="{CFE45BF0-46DB-408C-B5F7-7B11716805D4}"/>
          </ac:spMkLst>
        </pc:spChg>
        <pc:spChg chg="add del">
          <ac:chgData name="Sergeant-Crowe Charlie" userId="287d8de2-3ec0-4d8c-a7ba-216c2ee2cc15" providerId="ADAL" clId="{9B4246C2-8F71-44EC-9F03-A77673935D06}" dt="2022-09-06T02:56:48.243" v="2579" actId="26606"/>
          <ac:spMkLst>
            <pc:docMk/>
            <pc:sldMk cId="3906550847" sldId="264"/>
            <ac:spMk id="21" creationId="{2AEBC8F2-97B1-41B4-93F1-2D289E197FBA}"/>
          </ac:spMkLst>
        </pc:spChg>
        <pc:spChg chg="add del">
          <ac:chgData name="Sergeant-Crowe Charlie" userId="287d8de2-3ec0-4d8c-a7ba-216c2ee2cc15" providerId="ADAL" clId="{9B4246C2-8F71-44EC-9F03-A77673935D06}" dt="2022-09-06T02:56:48.243" v="2579" actId="26606"/>
          <ac:spMkLst>
            <pc:docMk/>
            <pc:sldMk cId="3906550847" sldId="264"/>
            <ac:spMk id="22" creationId="{472E3A19-F5D5-48FC-BB9C-48C2F68F598B}"/>
          </ac:spMkLst>
        </pc:spChg>
        <pc:spChg chg="add del">
          <ac:chgData name="Sergeant-Crowe Charlie" userId="287d8de2-3ec0-4d8c-a7ba-216c2ee2cc15" providerId="ADAL" clId="{9B4246C2-8F71-44EC-9F03-A77673935D06}" dt="2022-09-06T02:56:48.243" v="2579" actId="26606"/>
          <ac:spMkLst>
            <pc:docMk/>
            <pc:sldMk cId="3906550847" sldId="264"/>
            <ac:spMk id="23" creationId="{7A62E32F-BB65-43A8-8EB5-92346890E549}"/>
          </ac:spMkLst>
        </pc:spChg>
        <pc:spChg chg="add del">
          <ac:chgData name="Sergeant-Crowe Charlie" userId="287d8de2-3ec0-4d8c-a7ba-216c2ee2cc15" providerId="ADAL" clId="{9B4246C2-8F71-44EC-9F03-A77673935D06}" dt="2022-09-06T03:00:50.575" v="2872" actId="26606"/>
          <ac:spMkLst>
            <pc:docMk/>
            <pc:sldMk cId="3906550847" sldId="264"/>
            <ac:spMk id="25" creationId="{C2554CA6-288E-4202-BC52-2E5A8F0C0AED}"/>
          </ac:spMkLst>
        </pc:spChg>
        <pc:spChg chg="add del">
          <ac:chgData name="Sergeant-Crowe Charlie" userId="287d8de2-3ec0-4d8c-a7ba-216c2ee2cc15" providerId="ADAL" clId="{9B4246C2-8F71-44EC-9F03-A77673935D06}" dt="2022-09-06T03:00:50.575" v="2872" actId="26606"/>
          <ac:spMkLst>
            <pc:docMk/>
            <pc:sldMk cId="3906550847" sldId="264"/>
            <ac:spMk id="26" creationId="{B10BB131-AC8E-4A8E-A5D1-36260F720C3B}"/>
          </ac:spMkLst>
        </pc:spChg>
        <pc:spChg chg="add del">
          <ac:chgData name="Sergeant-Crowe Charlie" userId="287d8de2-3ec0-4d8c-a7ba-216c2ee2cc15" providerId="ADAL" clId="{9B4246C2-8F71-44EC-9F03-A77673935D06}" dt="2022-09-06T03:00:50.575" v="2872" actId="26606"/>
          <ac:spMkLst>
            <pc:docMk/>
            <pc:sldMk cId="3906550847" sldId="264"/>
            <ac:spMk id="27" creationId="{5B7778FC-632E-4DCA-A7CB-0D7731CCF970}"/>
          </ac:spMkLst>
        </pc:spChg>
        <pc:spChg chg="add del">
          <ac:chgData name="Sergeant-Crowe Charlie" userId="287d8de2-3ec0-4d8c-a7ba-216c2ee2cc15" providerId="ADAL" clId="{9B4246C2-8F71-44EC-9F03-A77673935D06}" dt="2022-09-06T03:00:50.575" v="2872" actId="26606"/>
          <ac:spMkLst>
            <pc:docMk/>
            <pc:sldMk cId="3906550847" sldId="264"/>
            <ac:spMk id="28" creationId="{FA23A907-97FB-4A8F-880A-DD77401C4296}"/>
          </ac:spMkLst>
        </pc:spChg>
        <pc:spChg chg="add">
          <ac:chgData name="Sergeant-Crowe Charlie" userId="287d8de2-3ec0-4d8c-a7ba-216c2ee2cc15" providerId="ADAL" clId="{9B4246C2-8F71-44EC-9F03-A77673935D06}" dt="2022-09-06T03:00:50.575" v="2872" actId="26606"/>
          <ac:spMkLst>
            <pc:docMk/>
            <pc:sldMk cId="3906550847" sldId="264"/>
            <ac:spMk id="33" creationId="{E92FEB64-6EEA-4759-B4A4-BD2C1E660BA8}"/>
          </ac:spMkLst>
        </pc:spChg>
        <pc:spChg chg="add">
          <ac:chgData name="Sergeant-Crowe Charlie" userId="287d8de2-3ec0-4d8c-a7ba-216c2ee2cc15" providerId="ADAL" clId="{9B4246C2-8F71-44EC-9F03-A77673935D06}" dt="2022-09-06T03:00:50.575" v="2872" actId="26606"/>
          <ac:spMkLst>
            <pc:docMk/>
            <pc:sldMk cId="3906550847" sldId="264"/>
            <ac:spMk id="35" creationId="{B10BB131-AC8E-4A8E-A5D1-36260F720C3B}"/>
          </ac:spMkLst>
        </pc:spChg>
        <pc:spChg chg="add">
          <ac:chgData name="Sergeant-Crowe Charlie" userId="287d8de2-3ec0-4d8c-a7ba-216c2ee2cc15" providerId="ADAL" clId="{9B4246C2-8F71-44EC-9F03-A77673935D06}" dt="2022-09-06T03:00:50.575" v="2872" actId="26606"/>
          <ac:spMkLst>
            <pc:docMk/>
            <pc:sldMk cId="3906550847" sldId="264"/>
            <ac:spMk id="37" creationId="{14847E93-7DC1-4D4B-8829-B19AA7137C50}"/>
          </ac:spMkLst>
        </pc:spChg>
        <pc:spChg chg="add">
          <ac:chgData name="Sergeant-Crowe Charlie" userId="287d8de2-3ec0-4d8c-a7ba-216c2ee2cc15" providerId="ADAL" clId="{9B4246C2-8F71-44EC-9F03-A77673935D06}" dt="2022-09-06T03:00:50.575" v="2872" actId="26606"/>
          <ac:spMkLst>
            <pc:docMk/>
            <pc:sldMk cId="3906550847" sldId="264"/>
            <ac:spMk id="39" creationId="{5566D6E1-03A1-4D73-A4E0-35D74D568A04}"/>
          </ac:spMkLst>
        </pc:spChg>
        <pc:spChg chg="add">
          <ac:chgData name="Sergeant-Crowe Charlie" userId="287d8de2-3ec0-4d8c-a7ba-216c2ee2cc15" providerId="ADAL" clId="{9B4246C2-8F71-44EC-9F03-A77673935D06}" dt="2022-09-06T03:00:50.575" v="2872" actId="26606"/>
          <ac:spMkLst>
            <pc:docMk/>
            <pc:sldMk cId="3906550847" sldId="264"/>
            <ac:spMk id="41" creationId="{9F835A99-04AC-494A-A572-AFE8413CC938}"/>
          </ac:spMkLst>
        </pc:spChg>
        <pc:spChg chg="add">
          <ac:chgData name="Sergeant-Crowe Charlie" userId="287d8de2-3ec0-4d8c-a7ba-216c2ee2cc15" providerId="ADAL" clId="{9B4246C2-8F71-44EC-9F03-A77673935D06}" dt="2022-09-06T03:00:50.575" v="2872" actId="26606"/>
          <ac:spMkLst>
            <pc:docMk/>
            <pc:sldMk cId="3906550847" sldId="264"/>
            <ac:spMk id="43" creationId="{7B786209-1B0B-4CA9-9BDD-F7327066A84D}"/>
          </ac:spMkLst>
        </pc:spChg>
        <pc:spChg chg="add">
          <ac:chgData name="Sergeant-Crowe Charlie" userId="287d8de2-3ec0-4d8c-a7ba-216c2ee2cc15" providerId="ADAL" clId="{9B4246C2-8F71-44EC-9F03-A77673935D06}" dt="2022-09-06T03:00:50.575" v="2872" actId="26606"/>
          <ac:spMkLst>
            <pc:docMk/>
            <pc:sldMk cId="3906550847" sldId="264"/>
            <ac:spMk id="45" creationId="{2D2964BB-484D-45AE-AD66-D407D0629652}"/>
          </ac:spMkLst>
        </pc:spChg>
        <pc:spChg chg="add">
          <ac:chgData name="Sergeant-Crowe Charlie" userId="287d8de2-3ec0-4d8c-a7ba-216c2ee2cc15" providerId="ADAL" clId="{9B4246C2-8F71-44EC-9F03-A77673935D06}" dt="2022-09-06T03:00:50.575" v="2872" actId="26606"/>
          <ac:spMkLst>
            <pc:docMk/>
            <pc:sldMk cId="3906550847" sldId="264"/>
            <ac:spMk id="47" creationId="{6691AC69-A76E-4DAB-B565-468B6B87ACF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D7162-4A56-79CD-FA06-7205F46184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8A4092C1-3D17-0359-FE97-C1D5CC53A6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DE63A46D-0899-BB26-9E89-7C8D69EF4927}"/>
              </a:ext>
            </a:extLst>
          </p:cNvPr>
          <p:cNvSpPr>
            <a:spLocks noGrp="1"/>
          </p:cNvSpPr>
          <p:nvPr>
            <p:ph type="dt" sz="half" idx="10"/>
          </p:nvPr>
        </p:nvSpPr>
        <p:spPr/>
        <p:txBody>
          <a:bodyPr/>
          <a:lstStyle/>
          <a:p>
            <a:fld id="{64CFF063-E81C-4735-B5AB-609D843E7C9F}" type="datetimeFigureOut">
              <a:rPr lang="en-AU" smtClean="0"/>
              <a:t>9/10/2022</a:t>
            </a:fld>
            <a:endParaRPr lang="en-AU"/>
          </a:p>
        </p:txBody>
      </p:sp>
      <p:sp>
        <p:nvSpPr>
          <p:cNvPr id="5" name="Footer Placeholder 4">
            <a:extLst>
              <a:ext uri="{FF2B5EF4-FFF2-40B4-BE49-F238E27FC236}">
                <a16:creationId xmlns:a16="http://schemas.microsoft.com/office/drawing/2014/main" id="{2E10C9B7-6C1F-D13B-1AE8-3859A024091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2DD21C1-6300-E9F3-6255-02048984DA22}"/>
              </a:ext>
            </a:extLst>
          </p:cNvPr>
          <p:cNvSpPr>
            <a:spLocks noGrp="1"/>
          </p:cNvSpPr>
          <p:nvPr>
            <p:ph type="sldNum" sz="quarter" idx="12"/>
          </p:nvPr>
        </p:nvSpPr>
        <p:spPr/>
        <p:txBody>
          <a:bodyPr/>
          <a:lstStyle/>
          <a:p>
            <a:fld id="{0DBEFA2C-C683-4927-BE29-F44FCAA17652}" type="slidenum">
              <a:rPr lang="en-AU" smtClean="0"/>
              <a:t>‹#›</a:t>
            </a:fld>
            <a:endParaRPr lang="en-AU"/>
          </a:p>
        </p:txBody>
      </p:sp>
    </p:spTree>
    <p:extLst>
      <p:ext uri="{BB962C8B-B14F-4D97-AF65-F5344CB8AC3E}">
        <p14:creationId xmlns:p14="http://schemas.microsoft.com/office/powerpoint/2010/main" val="3013616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6CEBB-703F-394C-EFBB-82AECD78F5F4}"/>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B6C217CE-5FDC-B721-19EE-EB1C8CA3105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16B12DCB-162B-DC5B-513D-B5C01DDCE254}"/>
              </a:ext>
            </a:extLst>
          </p:cNvPr>
          <p:cNvSpPr>
            <a:spLocks noGrp="1"/>
          </p:cNvSpPr>
          <p:nvPr>
            <p:ph type="dt" sz="half" idx="10"/>
          </p:nvPr>
        </p:nvSpPr>
        <p:spPr/>
        <p:txBody>
          <a:bodyPr/>
          <a:lstStyle/>
          <a:p>
            <a:fld id="{64CFF063-E81C-4735-B5AB-609D843E7C9F}" type="datetimeFigureOut">
              <a:rPr lang="en-AU" smtClean="0"/>
              <a:t>9/10/2022</a:t>
            </a:fld>
            <a:endParaRPr lang="en-AU"/>
          </a:p>
        </p:txBody>
      </p:sp>
      <p:sp>
        <p:nvSpPr>
          <p:cNvPr id="5" name="Footer Placeholder 4">
            <a:extLst>
              <a:ext uri="{FF2B5EF4-FFF2-40B4-BE49-F238E27FC236}">
                <a16:creationId xmlns:a16="http://schemas.microsoft.com/office/drawing/2014/main" id="{9FF6D8F1-D021-99E8-8221-3E3EA7C90F1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8B354E1-D506-7631-3039-9A5072E3B736}"/>
              </a:ext>
            </a:extLst>
          </p:cNvPr>
          <p:cNvSpPr>
            <a:spLocks noGrp="1"/>
          </p:cNvSpPr>
          <p:nvPr>
            <p:ph type="sldNum" sz="quarter" idx="12"/>
          </p:nvPr>
        </p:nvSpPr>
        <p:spPr/>
        <p:txBody>
          <a:bodyPr/>
          <a:lstStyle/>
          <a:p>
            <a:fld id="{0DBEFA2C-C683-4927-BE29-F44FCAA17652}" type="slidenum">
              <a:rPr lang="en-AU" smtClean="0"/>
              <a:t>‹#›</a:t>
            </a:fld>
            <a:endParaRPr lang="en-AU"/>
          </a:p>
        </p:txBody>
      </p:sp>
    </p:spTree>
    <p:extLst>
      <p:ext uri="{BB962C8B-B14F-4D97-AF65-F5344CB8AC3E}">
        <p14:creationId xmlns:p14="http://schemas.microsoft.com/office/powerpoint/2010/main" val="448856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39642A-1654-14C7-199F-811067FF17F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142D0E2B-8618-8CCB-6DEB-28B0384BD3B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5B1DB75-FBC7-2FAF-B15E-323837492CD1}"/>
              </a:ext>
            </a:extLst>
          </p:cNvPr>
          <p:cNvSpPr>
            <a:spLocks noGrp="1"/>
          </p:cNvSpPr>
          <p:nvPr>
            <p:ph type="dt" sz="half" idx="10"/>
          </p:nvPr>
        </p:nvSpPr>
        <p:spPr/>
        <p:txBody>
          <a:bodyPr/>
          <a:lstStyle/>
          <a:p>
            <a:fld id="{64CFF063-E81C-4735-B5AB-609D843E7C9F}" type="datetimeFigureOut">
              <a:rPr lang="en-AU" smtClean="0"/>
              <a:t>9/10/2022</a:t>
            </a:fld>
            <a:endParaRPr lang="en-AU"/>
          </a:p>
        </p:txBody>
      </p:sp>
      <p:sp>
        <p:nvSpPr>
          <p:cNvPr id="5" name="Footer Placeholder 4">
            <a:extLst>
              <a:ext uri="{FF2B5EF4-FFF2-40B4-BE49-F238E27FC236}">
                <a16:creationId xmlns:a16="http://schemas.microsoft.com/office/drawing/2014/main" id="{83C8E74B-5594-3D18-6ADF-AEBB5DBC8CA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6DDED52-0A4C-DEE8-41C1-BA65279AB072}"/>
              </a:ext>
            </a:extLst>
          </p:cNvPr>
          <p:cNvSpPr>
            <a:spLocks noGrp="1"/>
          </p:cNvSpPr>
          <p:nvPr>
            <p:ph type="sldNum" sz="quarter" idx="12"/>
          </p:nvPr>
        </p:nvSpPr>
        <p:spPr/>
        <p:txBody>
          <a:bodyPr/>
          <a:lstStyle/>
          <a:p>
            <a:fld id="{0DBEFA2C-C683-4927-BE29-F44FCAA17652}" type="slidenum">
              <a:rPr lang="en-AU" smtClean="0"/>
              <a:t>‹#›</a:t>
            </a:fld>
            <a:endParaRPr lang="en-AU"/>
          </a:p>
        </p:txBody>
      </p:sp>
    </p:spTree>
    <p:extLst>
      <p:ext uri="{BB962C8B-B14F-4D97-AF65-F5344CB8AC3E}">
        <p14:creationId xmlns:p14="http://schemas.microsoft.com/office/powerpoint/2010/main" val="450642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718ED-775D-C7D5-8FBF-D6CB84A1125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DE32860B-628C-BE2B-76B2-19C9E175FF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D0F34E4-4A36-5025-7A14-F091838A0762}"/>
              </a:ext>
            </a:extLst>
          </p:cNvPr>
          <p:cNvSpPr>
            <a:spLocks noGrp="1"/>
          </p:cNvSpPr>
          <p:nvPr>
            <p:ph type="dt" sz="half" idx="10"/>
          </p:nvPr>
        </p:nvSpPr>
        <p:spPr/>
        <p:txBody>
          <a:bodyPr/>
          <a:lstStyle/>
          <a:p>
            <a:fld id="{64CFF063-E81C-4735-B5AB-609D843E7C9F}" type="datetimeFigureOut">
              <a:rPr lang="en-AU" smtClean="0"/>
              <a:t>9/10/2022</a:t>
            </a:fld>
            <a:endParaRPr lang="en-AU"/>
          </a:p>
        </p:txBody>
      </p:sp>
      <p:sp>
        <p:nvSpPr>
          <p:cNvPr id="5" name="Footer Placeholder 4">
            <a:extLst>
              <a:ext uri="{FF2B5EF4-FFF2-40B4-BE49-F238E27FC236}">
                <a16:creationId xmlns:a16="http://schemas.microsoft.com/office/drawing/2014/main" id="{D886C100-410A-5221-C7DB-1CBB8EC06D8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77ECB56-6AB9-32A2-4C70-9C184CCC6B2B}"/>
              </a:ext>
            </a:extLst>
          </p:cNvPr>
          <p:cNvSpPr>
            <a:spLocks noGrp="1"/>
          </p:cNvSpPr>
          <p:nvPr>
            <p:ph type="sldNum" sz="quarter" idx="12"/>
          </p:nvPr>
        </p:nvSpPr>
        <p:spPr/>
        <p:txBody>
          <a:bodyPr/>
          <a:lstStyle/>
          <a:p>
            <a:fld id="{0DBEFA2C-C683-4927-BE29-F44FCAA17652}" type="slidenum">
              <a:rPr lang="en-AU" smtClean="0"/>
              <a:t>‹#›</a:t>
            </a:fld>
            <a:endParaRPr lang="en-AU"/>
          </a:p>
        </p:txBody>
      </p:sp>
    </p:spTree>
    <p:extLst>
      <p:ext uri="{BB962C8B-B14F-4D97-AF65-F5344CB8AC3E}">
        <p14:creationId xmlns:p14="http://schemas.microsoft.com/office/powerpoint/2010/main" val="404933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BE8E0-F46D-1FE6-F585-125969B9C3F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12F02E16-A651-917E-BC17-DFAF058346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77A4406-F5B2-6A6C-6F99-EA314713B2F6}"/>
              </a:ext>
            </a:extLst>
          </p:cNvPr>
          <p:cNvSpPr>
            <a:spLocks noGrp="1"/>
          </p:cNvSpPr>
          <p:nvPr>
            <p:ph type="dt" sz="half" idx="10"/>
          </p:nvPr>
        </p:nvSpPr>
        <p:spPr/>
        <p:txBody>
          <a:bodyPr/>
          <a:lstStyle/>
          <a:p>
            <a:fld id="{64CFF063-E81C-4735-B5AB-609D843E7C9F}" type="datetimeFigureOut">
              <a:rPr lang="en-AU" smtClean="0"/>
              <a:t>9/10/2022</a:t>
            </a:fld>
            <a:endParaRPr lang="en-AU"/>
          </a:p>
        </p:txBody>
      </p:sp>
      <p:sp>
        <p:nvSpPr>
          <p:cNvPr id="5" name="Footer Placeholder 4">
            <a:extLst>
              <a:ext uri="{FF2B5EF4-FFF2-40B4-BE49-F238E27FC236}">
                <a16:creationId xmlns:a16="http://schemas.microsoft.com/office/drawing/2014/main" id="{6DBDBDB6-A00B-77BE-3126-54D69CC55C0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DB98720-C279-22D2-2469-0FB1024E1CB7}"/>
              </a:ext>
            </a:extLst>
          </p:cNvPr>
          <p:cNvSpPr>
            <a:spLocks noGrp="1"/>
          </p:cNvSpPr>
          <p:nvPr>
            <p:ph type="sldNum" sz="quarter" idx="12"/>
          </p:nvPr>
        </p:nvSpPr>
        <p:spPr/>
        <p:txBody>
          <a:bodyPr/>
          <a:lstStyle/>
          <a:p>
            <a:fld id="{0DBEFA2C-C683-4927-BE29-F44FCAA17652}" type="slidenum">
              <a:rPr lang="en-AU" smtClean="0"/>
              <a:t>‹#›</a:t>
            </a:fld>
            <a:endParaRPr lang="en-AU"/>
          </a:p>
        </p:txBody>
      </p:sp>
    </p:spTree>
    <p:extLst>
      <p:ext uri="{BB962C8B-B14F-4D97-AF65-F5344CB8AC3E}">
        <p14:creationId xmlns:p14="http://schemas.microsoft.com/office/powerpoint/2010/main" val="1994802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26C48-098D-2C0E-CF70-5EA2AED7173E}"/>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A503D100-AE65-CCCD-A48C-795E97FBE9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3FB695F-9461-2D47-4F51-E4C0B1BD3B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04463B2F-40C4-79DD-9B88-66154EF048FF}"/>
              </a:ext>
            </a:extLst>
          </p:cNvPr>
          <p:cNvSpPr>
            <a:spLocks noGrp="1"/>
          </p:cNvSpPr>
          <p:nvPr>
            <p:ph type="dt" sz="half" idx="10"/>
          </p:nvPr>
        </p:nvSpPr>
        <p:spPr/>
        <p:txBody>
          <a:bodyPr/>
          <a:lstStyle/>
          <a:p>
            <a:fld id="{64CFF063-E81C-4735-B5AB-609D843E7C9F}" type="datetimeFigureOut">
              <a:rPr lang="en-AU" smtClean="0"/>
              <a:t>9/10/2022</a:t>
            </a:fld>
            <a:endParaRPr lang="en-AU"/>
          </a:p>
        </p:txBody>
      </p:sp>
      <p:sp>
        <p:nvSpPr>
          <p:cNvPr id="6" name="Footer Placeholder 5">
            <a:extLst>
              <a:ext uri="{FF2B5EF4-FFF2-40B4-BE49-F238E27FC236}">
                <a16:creationId xmlns:a16="http://schemas.microsoft.com/office/drawing/2014/main" id="{5C05851C-B7A8-2E0E-CA29-FDDA1D4BE20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7846F8B-6A8F-A6D8-E056-131B3FD95E87}"/>
              </a:ext>
            </a:extLst>
          </p:cNvPr>
          <p:cNvSpPr>
            <a:spLocks noGrp="1"/>
          </p:cNvSpPr>
          <p:nvPr>
            <p:ph type="sldNum" sz="quarter" idx="12"/>
          </p:nvPr>
        </p:nvSpPr>
        <p:spPr/>
        <p:txBody>
          <a:bodyPr/>
          <a:lstStyle/>
          <a:p>
            <a:fld id="{0DBEFA2C-C683-4927-BE29-F44FCAA17652}" type="slidenum">
              <a:rPr lang="en-AU" smtClean="0"/>
              <a:t>‹#›</a:t>
            </a:fld>
            <a:endParaRPr lang="en-AU"/>
          </a:p>
        </p:txBody>
      </p:sp>
    </p:spTree>
    <p:extLst>
      <p:ext uri="{BB962C8B-B14F-4D97-AF65-F5344CB8AC3E}">
        <p14:creationId xmlns:p14="http://schemas.microsoft.com/office/powerpoint/2010/main" val="104216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0269D-2FE8-B8FE-4822-0F1085D4279A}"/>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CB1DDC4C-E9D8-5174-BD80-DA7AD82523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021018-C6C1-462D-D948-2C2C966854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D43F698C-4981-A2CA-7D31-85D11CBF1E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A0E009-C60E-EC91-DC91-353E61E9EF2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92919C23-E895-F778-4466-5622BD0FC9CC}"/>
              </a:ext>
            </a:extLst>
          </p:cNvPr>
          <p:cNvSpPr>
            <a:spLocks noGrp="1"/>
          </p:cNvSpPr>
          <p:nvPr>
            <p:ph type="dt" sz="half" idx="10"/>
          </p:nvPr>
        </p:nvSpPr>
        <p:spPr/>
        <p:txBody>
          <a:bodyPr/>
          <a:lstStyle/>
          <a:p>
            <a:fld id="{64CFF063-E81C-4735-B5AB-609D843E7C9F}" type="datetimeFigureOut">
              <a:rPr lang="en-AU" smtClean="0"/>
              <a:t>9/10/2022</a:t>
            </a:fld>
            <a:endParaRPr lang="en-AU"/>
          </a:p>
        </p:txBody>
      </p:sp>
      <p:sp>
        <p:nvSpPr>
          <p:cNvPr id="8" name="Footer Placeholder 7">
            <a:extLst>
              <a:ext uri="{FF2B5EF4-FFF2-40B4-BE49-F238E27FC236}">
                <a16:creationId xmlns:a16="http://schemas.microsoft.com/office/drawing/2014/main" id="{1A1590EC-4DB7-5285-C4BD-A0A6EB6E31D7}"/>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5135CACE-7004-EFC9-5FA3-C370F92344C4}"/>
              </a:ext>
            </a:extLst>
          </p:cNvPr>
          <p:cNvSpPr>
            <a:spLocks noGrp="1"/>
          </p:cNvSpPr>
          <p:nvPr>
            <p:ph type="sldNum" sz="quarter" idx="12"/>
          </p:nvPr>
        </p:nvSpPr>
        <p:spPr/>
        <p:txBody>
          <a:bodyPr/>
          <a:lstStyle/>
          <a:p>
            <a:fld id="{0DBEFA2C-C683-4927-BE29-F44FCAA17652}" type="slidenum">
              <a:rPr lang="en-AU" smtClean="0"/>
              <a:t>‹#›</a:t>
            </a:fld>
            <a:endParaRPr lang="en-AU"/>
          </a:p>
        </p:txBody>
      </p:sp>
    </p:spTree>
    <p:extLst>
      <p:ext uri="{BB962C8B-B14F-4D97-AF65-F5344CB8AC3E}">
        <p14:creationId xmlns:p14="http://schemas.microsoft.com/office/powerpoint/2010/main" val="71330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DD76D-EB1F-CB8B-FF00-060E05F273D0}"/>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5B95E05F-8DD6-CCB6-9217-6FEAF46DC0C8}"/>
              </a:ext>
            </a:extLst>
          </p:cNvPr>
          <p:cNvSpPr>
            <a:spLocks noGrp="1"/>
          </p:cNvSpPr>
          <p:nvPr>
            <p:ph type="dt" sz="half" idx="10"/>
          </p:nvPr>
        </p:nvSpPr>
        <p:spPr/>
        <p:txBody>
          <a:bodyPr/>
          <a:lstStyle/>
          <a:p>
            <a:fld id="{64CFF063-E81C-4735-B5AB-609D843E7C9F}" type="datetimeFigureOut">
              <a:rPr lang="en-AU" smtClean="0"/>
              <a:t>9/10/2022</a:t>
            </a:fld>
            <a:endParaRPr lang="en-AU"/>
          </a:p>
        </p:txBody>
      </p:sp>
      <p:sp>
        <p:nvSpPr>
          <p:cNvPr id="4" name="Footer Placeholder 3">
            <a:extLst>
              <a:ext uri="{FF2B5EF4-FFF2-40B4-BE49-F238E27FC236}">
                <a16:creationId xmlns:a16="http://schemas.microsoft.com/office/drawing/2014/main" id="{5AE85E52-FBEB-77F0-372E-5046D422F69F}"/>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64356C7B-80C9-2BCC-DD5F-B0BCC0BF2201}"/>
              </a:ext>
            </a:extLst>
          </p:cNvPr>
          <p:cNvSpPr>
            <a:spLocks noGrp="1"/>
          </p:cNvSpPr>
          <p:nvPr>
            <p:ph type="sldNum" sz="quarter" idx="12"/>
          </p:nvPr>
        </p:nvSpPr>
        <p:spPr/>
        <p:txBody>
          <a:bodyPr/>
          <a:lstStyle/>
          <a:p>
            <a:fld id="{0DBEFA2C-C683-4927-BE29-F44FCAA17652}" type="slidenum">
              <a:rPr lang="en-AU" smtClean="0"/>
              <a:t>‹#›</a:t>
            </a:fld>
            <a:endParaRPr lang="en-AU"/>
          </a:p>
        </p:txBody>
      </p:sp>
    </p:spTree>
    <p:extLst>
      <p:ext uri="{BB962C8B-B14F-4D97-AF65-F5344CB8AC3E}">
        <p14:creationId xmlns:p14="http://schemas.microsoft.com/office/powerpoint/2010/main" val="1459852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10E37A-9259-C439-EE23-D69586840B04}"/>
              </a:ext>
            </a:extLst>
          </p:cNvPr>
          <p:cNvSpPr>
            <a:spLocks noGrp="1"/>
          </p:cNvSpPr>
          <p:nvPr>
            <p:ph type="dt" sz="half" idx="10"/>
          </p:nvPr>
        </p:nvSpPr>
        <p:spPr/>
        <p:txBody>
          <a:bodyPr/>
          <a:lstStyle/>
          <a:p>
            <a:fld id="{64CFF063-E81C-4735-B5AB-609D843E7C9F}" type="datetimeFigureOut">
              <a:rPr lang="en-AU" smtClean="0"/>
              <a:t>9/10/2022</a:t>
            </a:fld>
            <a:endParaRPr lang="en-AU"/>
          </a:p>
        </p:txBody>
      </p:sp>
      <p:sp>
        <p:nvSpPr>
          <p:cNvPr id="3" name="Footer Placeholder 2">
            <a:extLst>
              <a:ext uri="{FF2B5EF4-FFF2-40B4-BE49-F238E27FC236}">
                <a16:creationId xmlns:a16="http://schemas.microsoft.com/office/drawing/2014/main" id="{2FAB4E6F-CD1F-1DF4-D388-D3C1BBB3D774}"/>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7A29749A-012F-76CE-0156-CF509091920F}"/>
              </a:ext>
            </a:extLst>
          </p:cNvPr>
          <p:cNvSpPr>
            <a:spLocks noGrp="1"/>
          </p:cNvSpPr>
          <p:nvPr>
            <p:ph type="sldNum" sz="quarter" idx="12"/>
          </p:nvPr>
        </p:nvSpPr>
        <p:spPr/>
        <p:txBody>
          <a:bodyPr/>
          <a:lstStyle/>
          <a:p>
            <a:fld id="{0DBEFA2C-C683-4927-BE29-F44FCAA17652}" type="slidenum">
              <a:rPr lang="en-AU" smtClean="0"/>
              <a:t>‹#›</a:t>
            </a:fld>
            <a:endParaRPr lang="en-AU"/>
          </a:p>
        </p:txBody>
      </p:sp>
    </p:spTree>
    <p:extLst>
      <p:ext uri="{BB962C8B-B14F-4D97-AF65-F5344CB8AC3E}">
        <p14:creationId xmlns:p14="http://schemas.microsoft.com/office/powerpoint/2010/main" val="3851701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D045C-5E18-DEC2-B29E-9076D0743A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38C2FDB0-DC1E-B475-4462-338DF50D3F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2CABE83F-CDB7-3FD3-76B0-FD326F9F65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126054-C769-6B74-E828-B50D198773DF}"/>
              </a:ext>
            </a:extLst>
          </p:cNvPr>
          <p:cNvSpPr>
            <a:spLocks noGrp="1"/>
          </p:cNvSpPr>
          <p:nvPr>
            <p:ph type="dt" sz="half" idx="10"/>
          </p:nvPr>
        </p:nvSpPr>
        <p:spPr/>
        <p:txBody>
          <a:bodyPr/>
          <a:lstStyle/>
          <a:p>
            <a:fld id="{64CFF063-E81C-4735-B5AB-609D843E7C9F}" type="datetimeFigureOut">
              <a:rPr lang="en-AU" smtClean="0"/>
              <a:t>9/10/2022</a:t>
            </a:fld>
            <a:endParaRPr lang="en-AU"/>
          </a:p>
        </p:txBody>
      </p:sp>
      <p:sp>
        <p:nvSpPr>
          <p:cNvPr id="6" name="Footer Placeholder 5">
            <a:extLst>
              <a:ext uri="{FF2B5EF4-FFF2-40B4-BE49-F238E27FC236}">
                <a16:creationId xmlns:a16="http://schemas.microsoft.com/office/drawing/2014/main" id="{EFF2262A-C507-7AB7-B36D-487F94ACDF3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8F0F71CA-B481-E32B-7C0F-E432A77B0B33}"/>
              </a:ext>
            </a:extLst>
          </p:cNvPr>
          <p:cNvSpPr>
            <a:spLocks noGrp="1"/>
          </p:cNvSpPr>
          <p:nvPr>
            <p:ph type="sldNum" sz="quarter" idx="12"/>
          </p:nvPr>
        </p:nvSpPr>
        <p:spPr/>
        <p:txBody>
          <a:bodyPr/>
          <a:lstStyle/>
          <a:p>
            <a:fld id="{0DBEFA2C-C683-4927-BE29-F44FCAA17652}" type="slidenum">
              <a:rPr lang="en-AU" smtClean="0"/>
              <a:t>‹#›</a:t>
            </a:fld>
            <a:endParaRPr lang="en-AU"/>
          </a:p>
        </p:txBody>
      </p:sp>
    </p:spTree>
    <p:extLst>
      <p:ext uri="{BB962C8B-B14F-4D97-AF65-F5344CB8AC3E}">
        <p14:creationId xmlns:p14="http://schemas.microsoft.com/office/powerpoint/2010/main" val="3897435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43FBE-F95D-D506-17B3-E4A32015ED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E28D2719-3587-E890-DCD0-2E97085174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E4287D5D-E916-EA81-DE04-5FE5730B40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D3490C-583B-B48B-5400-76F263B34B92}"/>
              </a:ext>
            </a:extLst>
          </p:cNvPr>
          <p:cNvSpPr>
            <a:spLocks noGrp="1"/>
          </p:cNvSpPr>
          <p:nvPr>
            <p:ph type="dt" sz="half" idx="10"/>
          </p:nvPr>
        </p:nvSpPr>
        <p:spPr/>
        <p:txBody>
          <a:bodyPr/>
          <a:lstStyle/>
          <a:p>
            <a:fld id="{64CFF063-E81C-4735-B5AB-609D843E7C9F}" type="datetimeFigureOut">
              <a:rPr lang="en-AU" smtClean="0"/>
              <a:t>9/10/2022</a:t>
            </a:fld>
            <a:endParaRPr lang="en-AU"/>
          </a:p>
        </p:txBody>
      </p:sp>
      <p:sp>
        <p:nvSpPr>
          <p:cNvPr id="6" name="Footer Placeholder 5">
            <a:extLst>
              <a:ext uri="{FF2B5EF4-FFF2-40B4-BE49-F238E27FC236}">
                <a16:creationId xmlns:a16="http://schemas.microsoft.com/office/drawing/2014/main" id="{39D4A11A-64B6-C1AB-53A6-987761F1EEC6}"/>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B97DDDFB-EBAD-3B1C-54E1-EDE3200192A1}"/>
              </a:ext>
            </a:extLst>
          </p:cNvPr>
          <p:cNvSpPr>
            <a:spLocks noGrp="1"/>
          </p:cNvSpPr>
          <p:nvPr>
            <p:ph type="sldNum" sz="quarter" idx="12"/>
          </p:nvPr>
        </p:nvSpPr>
        <p:spPr/>
        <p:txBody>
          <a:bodyPr/>
          <a:lstStyle/>
          <a:p>
            <a:fld id="{0DBEFA2C-C683-4927-BE29-F44FCAA17652}" type="slidenum">
              <a:rPr lang="en-AU" smtClean="0"/>
              <a:t>‹#›</a:t>
            </a:fld>
            <a:endParaRPr lang="en-AU"/>
          </a:p>
        </p:txBody>
      </p:sp>
    </p:spTree>
    <p:extLst>
      <p:ext uri="{BB962C8B-B14F-4D97-AF65-F5344CB8AC3E}">
        <p14:creationId xmlns:p14="http://schemas.microsoft.com/office/powerpoint/2010/main" val="3835496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B5D0B6-46FB-EC4C-BDDC-717D17C51A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B5CF1122-3E82-D27F-F3FD-367BA930FA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B2D6BACE-3B3C-981F-C2C8-1754558E5A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CFF063-E81C-4735-B5AB-609D843E7C9F}" type="datetimeFigureOut">
              <a:rPr lang="en-AU" smtClean="0"/>
              <a:t>9/10/2022</a:t>
            </a:fld>
            <a:endParaRPr lang="en-AU"/>
          </a:p>
        </p:txBody>
      </p:sp>
      <p:sp>
        <p:nvSpPr>
          <p:cNvPr id="5" name="Footer Placeholder 4">
            <a:extLst>
              <a:ext uri="{FF2B5EF4-FFF2-40B4-BE49-F238E27FC236}">
                <a16:creationId xmlns:a16="http://schemas.microsoft.com/office/drawing/2014/main" id="{D9800839-2806-A260-E465-DE064B2BFF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E6E87AD1-5829-85EA-07EB-05C5EEFEEB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BEFA2C-C683-4927-BE29-F44FCAA17652}" type="slidenum">
              <a:rPr lang="en-AU" smtClean="0"/>
              <a:t>‹#›</a:t>
            </a:fld>
            <a:endParaRPr lang="en-AU"/>
          </a:p>
        </p:txBody>
      </p:sp>
    </p:spTree>
    <p:extLst>
      <p:ext uri="{BB962C8B-B14F-4D97-AF65-F5344CB8AC3E}">
        <p14:creationId xmlns:p14="http://schemas.microsoft.com/office/powerpoint/2010/main" val="1098897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6BFB2-4BD8-2704-9D81-3237800C2160}"/>
              </a:ext>
            </a:extLst>
          </p:cNvPr>
          <p:cNvSpPr>
            <a:spLocks noGrp="1"/>
          </p:cNvSpPr>
          <p:nvPr>
            <p:ph type="ctrTitle"/>
          </p:nvPr>
        </p:nvSpPr>
        <p:spPr>
          <a:xfrm>
            <a:off x="7464614" y="1783959"/>
            <a:ext cx="4087306" cy="2889114"/>
          </a:xfrm>
        </p:spPr>
        <p:txBody>
          <a:bodyPr anchor="b">
            <a:normAutofit/>
          </a:bodyPr>
          <a:lstStyle/>
          <a:p>
            <a:pPr algn="l"/>
            <a:r>
              <a:rPr lang="en-AU" sz="5400" dirty="0"/>
              <a:t>War Horse (2011)</a:t>
            </a:r>
          </a:p>
        </p:txBody>
      </p:sp>
      <p:sp>
        <p:nvSpPr>
          <p:cNvPr id="3" name="Subtitle 2">
            <a:extLst>
              <a:ext uri="{FF2B5EF4-FFF2-40B4-BE49-F238E27FC236}">
                <a16:creationId xmlns:a16="http://schemas.microsoft.com/office/drawing/2014/main" id="{94D20D19-B76E-1FA5-2383-97140C120B90}"/>
              </a:ext>
            </a:extLst>
          </p:cNvPr>
          <p:cNvSpPr>
            <a:spLocks noGrp="1"/>
          </p:cNvSpPr>
          <p:nvPr>
            <p:ph type="subTitle" idx="1"/>
          </p:nvPr>
        </p:nvSpPr>
        <p:spPr>
          <a:xfrm>
            <a:off x="7464612" y="4750893"/>
            <a:ext cx="4087305" cy="1147863"/>
          </a:xfrm>
        </p:spPr>
        <p:txBody>
          <a:bodyPr anchor="t">
            <a:normAutofit/>
          </a:bodyPr>
          <a:lstStyle/>
          <a:p>
            <a:pPr algn="l"/>
            <a:r>
              <a:rPr lang="en-AU" sz="2000" dirty="0"/>
              <a:t>By Student B</a:t>
            </a:r>
          </a:p>
        </p:txBody>
      </p:sp>
      <p:sp>
        <p:nvSpPr>
          <p:cNvPr id="2055" name="Freeform: Shape 2054">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050" name="Picture 2" descr="Image result for war horse 2011 ">
            <a:extLst>
              <a:ext uri="{FF2B5EF4-FFF2-40B4-BE49-F238E27FC236}">
                <a16:creationId xmlns:a16="http://schemas.microsoft.com/office/drawing/2014/main" id="{FB7763C2-9FDA-A87F-641C-EB165340DE4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562" r="8491"/>
          <a:stretch/>
        </p:blipFill>
        <p:spPr bwMode="auto">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066293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FEE10C3-A6BA-D6F8-0592-AF5B721BAC63}"/>
              </a:ext>
            </a:extLst>
          </p:cNvPr>
          <p:cNvSpPr>
            <a:spLocks noGrp="1"/>
          </p:cNvSpPr>
          <p:nvPr>
            <p:ph type="title"/>
          </p:nvPr>
        </p:nvSpPr>
        <p:spPr>
          <a:xfrm>
            <a:off x="838201" y="365125"/>
            <a:ext cx="5251316" cy="1807305"/>
          </a:xfrm>
        </p:spPr>
        <p:txBody>
          <a:bodyPr>
            <a:normAutofit/>
          </a:bodyPr>
          <a:lstStyle/>
          <a:p>
            <a:r>
              <a:rPr lang="en-AU" dirty="0"/>
              <a:t>Summary</a:t>
            </a:r>
          </a:p>
        </p:txBody>
      </p:sp>
      <p:sp>
        <p:nvSpPr>
          <p:cNvPr id="3" name="Content Placeholder 2">
            <a:extLst>
              <a:ext uri="{FF2B5EF4-FFF2-40B4-BE49-F238E27FC236}">
                <a16:creationId xmlns:a16="http://schemas.microsoft.com/office/drawing/2014/main" id="{01F92B26-BE02-1D8F-7299-CD4140F0D9AF}"/>
              </a:ext>
            </a:extLst>
          </p:cNvPr>
          <p:cNvSpPr>
            <a:spLocks noGrp="1"/>
          </p:cNvSpPr>
          <p:nvPr>
            <p:ph idx="1"/>
          </p:nvPr>
        </p:nvSpPr>
        <p:spPr>
          <a:xfrm>
            <a:off x="838200" y="2333297"/>
            <a:ext cx="4619621" cy="3843666"/>
          </a:xfrm>
        </p:spPr>
        <p:txBody>
          <a:bodyPr>
            <a:normAutofit lnSpcReduction="10000"/>
          </a:bodyPr>
          <a:lstStyle/>
          <a:p>
            <a:r>
              <a:rPr lang="en-AU" sz="2000" dirty="0"/>
              <a:t>War horse a movie shown at the start about a boy and his horse later on we see that the father of the boy sells the horse to the army at the start of WW1 we see from then on that the horse is lost by the British and is taken into a Prussian army base to pull canons around. Later in the movie we see the horse trapped in no man’s land under barbwire he's then saved just to be nearly put down until the original owner whistles to him and is treated by the army vet. He's then sold to an old man and given back to the young boy.</a:t>
            </a:r>
          </a:p>
        </p:txBody>
      </p:sp>
      <p:pic>
        <p:nvPicPr>
          <p:cNvPr id="1026" name="Picture 2" descr="Image result for war horse 2011 ">
            <a:extLst>
              <a:ext uri="{FF2B5EF4-FFF2-40B4-BE49-F238E27FC236}">
                <a16:creationId xmlns:a16="http://schemas.microsoft.com/office/drawing/2014/main" id="{9A94EB37-3D89-E7CE-5C83-D3E6F7CE2F9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6135" r="2890"/>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0966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1" name="Rectangle 1040">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978ECE-1F90-DDC8-88E5-D820EF8DD4AA}"/>
              </a:ext>
            </a:extLst>
          </p:cNvPr>
          <p:cNvSpPr>
            <a:spLocks noGrp="1"/>
          </p:cNvSpPr>
          <p:nvPr>
            <p:ph type="title"/>
          </p:nvPr>
        </p:nvSpPr>
        <p:spPr>
          <a:xfrm>
            <a:off x="630936" y="640080"/>
            <a:ext cx="4818888" cy="1481328"/>
          </a:xfrm>
        </p:spPr>
        <p:txBody>
          <a:bodyPr anchor="b">
            <a:normAutofit/>
          </a:bodyPr>
          <a:lstStyle/>
          <a:p>
            <a:r>
              <a:rPr lang="en-AU" sz="5000"/>
              <a:t>Scene Analysis Camera </a:t>
            </a:r>
          </a:p>
        </p:txBody>
      </p:sp>
      <p:sp>
        <p:nvSpPr>
          <p:cNvPr id="1043"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A812067-B9C2-AE9F-AD32-1C95AE7B55FD}"/>
              </a:ext>
            </a:extLst>
          </p:cNvPr>
          <p:cNvSpPr>
            <a:spLocks noGrp="1"/>
          </p:cNvSpPr>
          <p:nvPr>
            <p:ph idx="1"/>
          </p:nvPr>
        </p:nvSpPr>
        <p:spPr>
          <a:xfrm>
            <a:off x="630936" y="2660904"/>
            <a:ext cx="4818888" cy="3547872"/>
          </a:xfrm>
        </p:spPr>
        <p:txBody>
          <a:bodyPr anchor="t">
            <a:normAutofit/>
          </a:bodyPr>
          <a:lstStyle/>
          <a:p>
            <a:r>
              <a:rPr lang="en-AU" sz="2200" dirty="0">
                <a:effectLst/>
                <a:latin typeface="Calibri" panose="020F0502020204030204" pitchFamily="34" charset="0"/>
                <a:ea typeface="Yu Mincho" panose="02020400000000000000" pitchFamily="18" charset="-128"/>
                <a:cs typeface="Times New Roman" panose="02020603050405020304" pitchFamily="18" charset="0"/>
              </a:rPr>
              <a:t>The angles of cameras was mainly based at a close to far short with very few close ups and had one or two high shots showing the debris in the background these shots showed the gruesome reality that no one was winning this war.</a:t>
            </a:r>
            <a:endParaRPr lang="en-AU" sz="2200" dirty="0"/>
          </a:p>
        </p:txBody>
      </p:sp>
      <p:pic>
        <p:nvPicPr>
          <p:cNvPr id="1026" name="Picture 2" descr="Image result for war horse 2011 freeing the horse from no mans land">
            <a:extLst>
              <a:ext uri="{FF2B5EF4-FFF2-40B4-BE49-F238E27FC236}">
                <a16:creationId xmlns:a16="http://schemas.microsoft.com/office/drawing/2014/main" id="{F53D0B31-5E3F-1EDE-12C6-604CAFC3502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5562" r="15270" b="-3"/>
          <a:stretch/>
        </p:blipFill>
        <p:spPr bwMode="auto">
          <a:xfrm>
            <a:off x="6145444" y="640080"/>
            <a:ext cx="5366175" cy="55778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9015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60" name="Rectangle 2054">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67DB0CE-791D-4A8B-89AD-D49BB1980A4A}"/>
              </a:ext>
            </a:extLst>
          </p:cNvPr>
          <p:cNvSpPr>
            <a:spLocks noGrp="1"/>
          </p:cNvSpPr>
          <p:nvPr>
            <p:ph type="title"/>
          </p:nvPr>
        </p:nvSpPr>
        <p:spPr>
          <a:xfrm>
            <a:off x="572493" y="238539"/>
            <a:ext cx="11018520" cy="1434415"/>
          </a:xfrm>
        </p:spPr>
        <p:txBody>
          <a:bodyPr anchor="b">
            <a:normAutofit/>
          </a:bodyPr>
          <a:lstStyle/>
          <a:p>
            <a:r>
              <a:rPr lang="en-AU" sz="5400"/>
              <a:t>Acting </a:t>
            </a:r>
          </a:p>
        </p:txBody>
      </p:sp>
      <p:sp>
        <p:nvSpPr>
          <p:cNvPr id="206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3399279-FAEB-0171-4161-65166008D66C}"/>
              </a:ext>
            </a:extLst>
          </p:cNvPr>
          <p:cNvSpPr>
            <a:spLocks noGrp="1"/>
          </p:cNvSpPr>
          <p:nvPr>
            <p:ph idx="1"/>
          </p:nvPr>
        </p:nvSpPr>
        <p:spPr>
          <a:xfrm>
            <a:off x="572493" y="2071316"/>
            <a:ext cx="6713552" cy="4119172"/>
          </a:xfrm>
        </p:spPr>
        <p:txBody>
          <a:bodyPr anchor="t">
            <a:normAutofit/>
          </a:bodyPr>
          <a:lstStyle/>
          <a:p>
            <a:r>
              <a:rPr lang="en-AU" sz="2200" dirty="0">
                <a:effectLst/>
                <a:latin typeface="Calibri" panose="020F0502020204030204" pitchFamily="34" charset="0"/>
                <a:ea typeface="Yu Mincho" panose="02020400000000000000" pitchFamily="18" charset="-128"/>
                <a:cs typeface="Times New Roman" panose="02020603050405020304" pitchFamily="18" charset="0"/>
              </a:rPr>
              <a:t>In the scene where one solider from the British and one from Germany go into no man’s land without their weapons to free a horse that’s stuck in between barbwire these 2 people are helped by both sides when they pass wire cutters to them. The two soldiers talk about how they felt the war was going and who was in the right they discuss their experiences with fighting and complain about who was leading them. </a:t>
            </a:r>
            <a:r>
              <a:rPr lang="en-AU" sz="2200" dirty="0">
                <a:latin typeface="Calibri" panose="020F0502020204030204" pitchFamily="34" charset="0"/>
                <a:ea typeface="Yu Mincho" panose="02020400000000000000" pitchFamily="18" charset="-128"/>
                <a:cs typeface="Times New Roman" panose="02020603050405020304" pitchFamily="18" charset="0"/>
              </a:rPr>
              <a:t>After they had freed the horse they debated who should own said horse they gave it up to a coinflip the brit solider won and took the horse back. The scene is incredibly important to the rest of the story and let Albert Naracot have his horse once again </a:t>
            </a:r>
            <a:endParaRPr lang="en-AU" sz="2200" dirty="0"/>
          </a:p>
        </p:txBody>
      </p:sp>
      <p:pic>
        <p:nvPicPr>
          <p:cNvPr id="2050" name="Picture 2" descr="Image result for war horse 2011 freeing the horse from no mans land">
            <a:extLst>
              <a:ext uri="{FF2B5EF4-FFF2-40B4-BE49-F238E27FC236}">
                <a16:creationId xmlns:a16="http://schemas.microsoft.com/office/drawing/2014/main" id="{8F7764CB-995B-D0F9-AF68-3896547CB16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856" r="31788" b="-1"/>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9179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94A152-A455-6998-94F1-62049AFD65F7}"/>
              </a:ext>
            </a:extLst>
          </p:cNvPr>
          <p:cNvSpPr>
            <a:spLocks noGrp="1"/>
          </p:cNvSpPr>
          <p:nvPr>
            <p:ph type="title"/>
          </p:nvPr>
        </p:nvSpPr>
        <p:spPr>
          <a:xfrm>
            <a:off x="630936" y="639520"/>
            <a:ext cx="3429000" cy="1719072"/>
          </a:xfrm>
        </p:spPr>
        <p:txBody>
          <a:bodyPr anchor="b">
            <a:normAutofit/>
          </a:bodyPr>
          <a:lstStyle/>
          <a:p>
            <a:r>
              <a:rPr lang="en-AU" sz="5400"/>
              <a:t>Mis en scene </a:t>
            </a:r>
          </a:p>
        </p:txBody>
      </p:sp>
      <p:sp>
        <p:nvSpPr>
          <p:cNvPr id="3081"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DF2B2F7-487E-14B1-3368-4893F42B0919}"/>
              </a:ext>
            </a:extLst>
          </p:cNvPr>
          <p:cNvSpPr>
            <a:spLocks noGrp="1"/>
          </p:cNvSpPr>
          <p:nvPr>
            <p:ph idx="1"/>
          </p:nvPr>
        </p:nvSpPr>
        <p:spPr>
          <a:xfrm>
            <a:off x="630936" y="2807208"/>
            <a:ext cx="3429000" cy="3410712"/>
          </a:xfrm>
        </p:spPr>
        <p:txBody>
          <a:bodyPr anchor="t">
            <a:normAutofit fontScale="92500" lnSpcReduction="10000"/>
          </a:bodyPr>
          <a:lstStyle/>
          <a:p>
            <a:r>
              <a:rPr lang="en-AU" sz="1800" dirty="0">
                <a:effectLst/>
                <a:latin typeface="Calibri" panose="020F0502020204030204" pitchFamily="34" charset="0"/>
                <a:ea typeface="Yu Mincho" panose="02020400000000000000" pitchFamily="18" charset="-128"/>
                <a:cs typeface="Times New Roman" panose="02020603050405020304" pitchFamily="18" charset="0"/>
              </a:rPr>
              <a:t> This scene uses wooden junk and barbwire this shows the hell that is between these two trenches and how terrible it has been to them you can see the bodies of bot German and British soldiers. You can see the trenches in the back with people peeking out to see what is happening. When he was first leaving the trenches in that scene we see the people around tired hurt and completely dumbfounded when he pulls out white fabric to make a white horse.</a:t>
            </a:r>
          </a:p>
          <a:p>
            <a:endParaRPr lang="en-AU" sz="2200" dirty="0"/>
          </a:p>
        </p:txBody>
      </p:sp>
      <p:pic>
        <p:nvPicPr>
          <p:cNvPr id="3074" name="Picture 2" descr="Image result for war horse 2011 freeing the horse from no mans land">
            <a:extLst>
              <a:ext uri="{FF2B5EF4-FFF2-40B4-BE49-F238E27FC236}">
                <a16:creationId xmlns:a16="http://schemas.microsoft.com/office/drawing/2014/main" id="{0BB96CC7-8F57-CDE4-B5BE-2020A237929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54296" y="1676380"/>
            <a:ext cx="6903720" cy="35052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0044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E7A2F0-7C49-38D6-0370-057E3D6929B8}"/>
              </a:ext>
            </a:extLst>
          </p:cNvPr>
          <p:cNvSpPr>
            <a:spLocks noGrp="1"/>
          </p:cNvSpPr>
          <p:nvPr>
            <p:ph type="title"/>
          </p:nvPr>
        </p:nvSpPr>
        <p:spPr>
          <a:xfrm>
            <a:off x="1389278" y="1233241"/>
            <a:ext cx="3240506" cy="4064628"/>
          </a:xfrm>
        </p:spPr>
        <p:txBody>
          <a:bodyPr>
            <a:normAutofit/>
          </a:bodyPr>
          <a:lstStyle/>
          <a:p>
            <a:r>
              <a:rPr lang="en-AU">
                <a:solidFill>
                  <a:srgbClr val="FFFFFF"/>
                </a:solidFill>
              </a:rPr>
              <a:t>editing</a:t>
            </a:r>
          </a:p>
        </p:txBody>
      </p:sp>
      <p:sp>
        <p:nvSpPr>
          <p:cNvPr id="37" name="Freeform: Shape 36">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Freeform: Shape 38">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F0C74ABA-7123-C518-A3AA-BD1A83356709}"/>
              </a:ext>
            </a:extLst>
          </p:cNvPr>
          <p:cNvSpPr>
            <a:spLocks noGrp="1"/>
          </p:cNvSpPr>
          <p:nvPr>
            <p:ph idx="1"/>
          </p:nvPr>
        </p:nvSpPr>
        <p:spPr>
          <a:xfrm>
            <a:off x="6096000" y="820880"/>
            <a:ext cx="5257799" cy="4889350"/>
          </a:xfrm>
        </p:spPr>
        <p:txBody>
          <a:bodyPr anchor="t">
            <a:normAutofit/>
          </a:bodyPr>
          <a:lstStyle/>
          <a:p>
            <a:r>
              <a:rPr lang="en-AU"/>
              <a:t>They use editing into making the horse scramble and scream but also at the start when he was being shot at the very start when they are trying to scare him back to the trenches. They use the horse as this compelling force to show that this horse can and has gone thought everything bad it could besides being killed. Except in the book where he was </a:t>
            </a:r>
            <a:r>
              <a:rPr lang="en-AU" err="1"/>
              <a:t>klled</a:t>
            </a:r>
            <a:r>
              <a:rPr lang="en-AU"/>
              <a:t>.</a:t>
            </a:r>
          </a:p>
        </p:txBody>
      </p:sp>
      <p:sp>
        <p:nvSpPr>
          <p:cNvPr id="43" name="Freeform: Shape 42">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47" name="Freeform: Shape 46">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906550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024BA-393F-B448-2BB6-B0FF8D87FEC2}"/>
              </a:ext>
            </a:extLst>
          </p:cNvPr>
          <p:cNvSpPr>
            <a:spLocks noGrp="1"/>
          </p:cNvSpPr>
          <p:nvPr>
            <p:ph type="title"/>
          </p:nvPr>
        </p:nvSpPr>
        <p:spPr>
          <a:xfrm>
            <a:off x="4965430" y="629268"/>
            <a:ext cx="6586491" cy="1286160"/>
          </a:xfrm>
        </p:spPr>
        <p:txBody>
          <a:bodyPr anchor="b">
            <a:normAutofit/>
          </a:bodyPr>
          <a:lstStyle/>
          <a:p>
            <a:r>
              <a:rPr lang="en-AU" dirty="0"/>
              <a:t>Lighting </a:t>
            </a:r>
          </a:p>
        </p:txBody>
      </p:sp>
      <p:sp>
        <p:nvSpPr>
          <p:cNvPr id="3" name="Content Placeholder 2">
            <a:extLst>
              <a:ext uri="{FF2B5EF4-FFF2-40B4-BE49-F238E27FC236}">
                <a16:creationId xmlns:a16="http://schemas.microsoft.com/office/drawing/2014/main" id="{35152995-AFFF-DCD3-F5F2-C26D1B90E9E6}"/>
              </a:ext>
            </a:extLst>
          </p:cNvPr>
          <p:cNvSpPr>
            <a:spLocks noGrp="1"/>
          </p:cNvSpPr>
          <p:nvPr>
            <p:ph idx="1"/>
          </p:nvPr>
        </p:nvSpPr>
        <p:spPr>
          <a:xfrm>
            <a:off x="4965431" y="2438400"/>
            <a:ext cx="6586489" cy="3785419"/>
          </a:xfrm>
        </p:spPr>
        <p:txBody>
          <a:bodyPr>
            <a:normAutofit/>
          </a:bodyPr>
          <a:lstStyle/>
          <a:p>
            <a:r>
              <a:rPr lang="en-AU" sz="1800" dirty="0">
                <a:effectLst/>
                <a:latin typeface="Calibri" panose="020F0502020204030204" pitchFamily="34" charset="0"/>
                <a:ea typeface="Yu Mincho" panose="02020400000000000000" pitchFamily="18" charset="-128"/>
                <a:cs typeface="Times New Roman" panose="02020603050405020304" pitchFamily="18" charset="0"/>
              </a:rPr>
              <a:t>The lighting in the scene is a darkish blue and grey with light stopping the light from getting through. This showed that it was night and that it has fires lighting the area around the background you could tell they pointed more of the lights on the horse to show its full body under the mess they use a darker colour to show the dismay of the surrounding area and to show how this war was really going instead of how people really sa</a:t>
            </a:r>
            <a:r>
              <a:rPr lang="en-AU" sz="1800" dirty="0">
                <a:latin typeface="Calibri" panose="020F0502020204030204" pitchFamily="34" charset="0"/>
                <a:ea typeface="Yu Mincho" panose="02020400000000000000" pitchFamily="18" charset="-128"/>
                <a:cs typeface="Times New Roman" panose="02020603050405020304" pitchFamily="18" charset="0"/>
              </a:rPr>
              <a:t>w it.</a:t>
            </a:r>
            <a:r>
              <a:rPr lang="en-AU" sz="1800" dirty="0">
                <a:effectLst/>
                <a:latin typeface="Calibri" panose="020F0502020204030204" pitchFamily="34" charset="0"/>
                <a:ea typeface="Yu Mincho" panose="02020400000000000000" pitchFamily="18" charset="-128"/>
                <a:cs typeface="Times New Roman" panose="02020603050405020304" pitchFamily="18" charset="0"/>
              </a:rPr>
              <a:t> </a:t>
            </a:r>
          </a:p>
          <a:p>
            <a:endParaRPr lang="en-AU" sz="2000" dirty="0"/>
          </a:p>
        </p:txBody>
      </p:sp>
      <p:pic>
        <p:nvPicPr>
          <p:cNvPr id="5" name="Picture 4" descr="Blurred lights against a blue background">
            <a:extLst>
              <a:ext uri="{FF2B5EF4-FFF2-40B4-BE49-F238E27FC236}">
                <a16:creationId xmlns:a16="http://schemas.microsoft.com/office/drawing/2014/main" id="{9CB57B92-184D-6A28-48DE-29371A592575}"/>
              </a:ext>
            </a:extLst>
          </p:cNvPr>
          <p:cNvPicPr>
            <a:picLocks noChangeAspect="1"/>
          </p:cNvPicPr>
          <p:nvPr/>
        </p:nvPicPr>
        <p:blipFill rotWithShape="1">
          <a:blip r:embed="rId2"/>
          <a:srcRect l="22212" r="31656" b="1"/>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0F74E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1279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CCE8B6-18EF-9348-2780-128425D23324}"/>
              </a:ext>
            </a:extLst>
          </p:cNvPr>
          <p:cNvSpPr>
            <a:spLocks noGrp="1"/>
          </p:cNvSpPr>
          <p:nvPr>
            <p:ph type="title"/>
          </p:nvPr>
        </p:nvSpPr>
        <p:spPr>
          <a:xfrm>
            <a:off x="1171074" y="1396686"/>
            <a:ext cx="3240506" cy="4064628"/>
          </a:xfrm>
        </p:spPr>
        <p:txBody>
          <a:bodyPr>
            <a:normAutofit/>
          </a:bodyPr>
          <a:lstStyle/>
          <a:p>
            <a:r>
              <a:rPr lang="en-AU">
                <a:solidFill>
                  <a:srgbClr val="FFFFFF"/>
                </a:solidFill>
              </a:rPr>
              <a:t>Sound </a:t>
            </a:r>
          </a:p>
        </p:txBody>
      </p:sp>
      <p:sp>
        <p:nvSpPr>
          <p:cNvPr id="20"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1"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BC63B249-28E8-2695-0A7B-3FF5DC6BA39B}"/>
              </a:ext>
            </a:extLst>
          </p:cNvPr>
          <p:cNvSpPr>
            <a:spLocks noGrp="1"/>
          </p:cNvSpPr>
          <p:nvPr>
            <p:ph idx="1"/>
          </p:nvPr>
        </p:nvSpPr>
        <p:spPr>
          <a:xfrm>
            <a:off x="5370153" y="1526033"/>
            <a:ext cx="5536397" cy="3935281"/>
          </a:xfrm>
        </p:spPr>
        <p:txBody>
          <a:bodyPr>
            <a:normAutofit/>
          </a:bodyPr>
          <a:lstStyle/>
          <a:p>
            <a:pPr marL="0" indent="0">
              <a:buNone/>
            </a:pPr>
            <a:r>
              <a:rPr lang="en-AU" dirty="0"/>
              <a:t>In this scene we hear nothing but them talking the horse and the rattling of metal and wood. This is to present the movement of them cutting the wire and when the horse gets cut or scrapped. The wind in the scene is quite but you could hear the wails when hitting fabric and plastic.</a:t>
            </a:r>
          </a:p>
        </p:txBody>
      </p:sp>
    </p:spTree>
    <p:extLst>
      <p:ext uri="{BB962C8B-B14F-4D97-AF65-F5344CB8AC3E}">
        <p14:creationId xmlns:p14="http://schemas.microsoft.com/office/powerpoint/2010/main" val="5718803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ferenceId xmlns="755048fc-ebea-4c37-889b-689c17901bca" xsi:nil="true"/>
    <MediaLengthInSeconds xmlns="755048fc-ebea-4c37-889b-689c17901bc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E27C8EF601B8D4599045A4D388556E7" ma:contentTypeVersion="5" ma:contentTypeDescription="Create a new document." ma:contentTypeScope="" ma:versionID="67e3e982dd2770043bc890056d7f13f0">
  <xsd:schema xmlns:xsd="http://www.w3.org/2001/XMLSchema" xmlns:xs="http://www.w3.org/2001/XMLSchema" xmlns:p="http://schemas.microsoft.com/office/2006/metadata/properties" xmlns:ns2="755048fc-ebea-4c37-889b-689c17901bca" targetNamespace="http://schemas.microsoft.com/office/2006/metadata/properties" ma:root="true" ma:fieldsID="7abfdb4290f559c224dcddc12a0fff1e" ns2:_="">
    <xsd:import namespace="755048fc-ebea-4c37-889b-689c17901bca"/>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048fc-ebea-4c37-889b-689c17901bca"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hidden="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CA75519-BF84-4384-9E1B-1C06C0C8AD70}">
  <ds:schemaRefs>
    <ds:schemaRef ds:uri="http://schemas.microsoft.com/office/2006/metadata/properties"/>
    <ds:schemaRef ds:uri="http://schemas.microsoft.com/office/infopath/2007/PartnerControls"/>
    <ds:schemaRef ds:uri="755048fc-ebea-4c37-889b-689c17901bca"/>
  </ds:schemaRefs>
</ds:datastoreItem>
</file>

<file path=customXml/itemProps2.xml><?xml version="1.0" encoding="utf-8"?>
<ds:datastoreItem xmlns:ds="http://schemas.openxmlformats.org/officeDocument/2006/customXml" ds:itemID="{3C89959D-F938-4016-86D9-F460AD7A08DB}">
  <ds:schemaRefs>
    <ds:schemaRef ds:uri="http://schemas.microsoft.com/sharepoint/v3/contenttype/forms"/>
  </ds:schemaRefs>
</ds:datastoreItem>
</file>

<file path=customXml/itemProps3.xml><?xml version="1.0" encoding="utf-8"?>
<ds:datastoreItem xmlns:ds="http://schemas.openxmlformats.org/officeDocument/2006/customXml" ds:itemID="{B5366095-CCA9-4B3F-A132-426F6997EC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048fc-ebea-4c37-889b-689c17901b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274</TotalTime>
  <Words>611</Words>
  <Application>Microsoft Office PowerPoint</Application>
  <PresentationFormat>Widescreen</PresentationFormat>
  <Paragraphs>16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War Horse (2011)</vt:lpstr>
      <vt:lpstr>Summary</vt:lpstr>
      <vt:lpstr>Scene Analysis Camera </vt:lpstr>
      <vt:lpstr>Acting </vt:lpstr>
      <vt:lpstr>Mis en scene </vt:lpstr>
      <vt:lpstr>editing</vt:lpstr>
      <vt:lpstr>Lighting </vt:lpstr>
      <vt:lpstr>Sound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 Horse (2011)</dc:title>
  <dc:creator>Sergeant-Crowe Charlie</dc:creator>
  <cp:lastModifiedBy>BRETT BARFOOT</cp:lastModifiedBy>
  <cp:revision>2</cp:revision>
  <dcterms:created xsi:type="dcterms:W3CDTF">2022-08-25T23:40:38Z</dcterms:created>
  <dcterms:modified xsi:type="dcterms:W3CDTF">2022-10-09T10:11:51Z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0x010100CE27C8EF601B8D4599045A4D388556E7</vt:lpwstr>
  </property>
  <property fmtid="{D5CDD505-2E9C-101B-9397-08002B2CF9AE}" pid="3" name="Order">
    <vt:r8>124700</vt:r8>
  </property>
  <property fmtid="{D5CDD505-2E9C-101B-9397-08002B2CF9AE}" pid="4" name="_ExtendedDescription">
    <vt:lpwstr/>
  </property>
  <property fmtid="{D5CDD505-2E9C-101B-9397-08002B2CF9AE}" pid="5" name="TriggerFlowInfo">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ies>
</file>